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sldIdLst>
    <p:sldId id="256" r:id="rId5"/>
  </p:sldIdLst>
  <p:sldSz cx="7772400" cy="10058400"/>
  <p:notesSz cx="6858000" cy="9144000"/>
  <p:embeddedFontLst>
    <p:embeddedFont>
      <p:font typeface="Open Sans" panose="020B0604020202020204" charset="0"/>
      <p:regular r:id="rId6"/>
      <p:bold r:id="rId7"/>
      <p:italic r:id="rId8"/>
      <p:boldItalic r:id="rId9"/>
    </p:embeddedFont>
    <p:embeddedFont>
      <p:font typeface="Open Sans Bold" panose="020B0604020202020204" charset="0"/>
      <p:regular r:id="rId10"/>
      <p:bold r:id="rId11"/>
    </p:embeddedFont>
    <p:embeddedFont>
      <p:font typeface="Open Sans Extra Bold" panose="020B0604020202020204" charset="0"/>
      <p:regular r:id="rId1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575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79288F-4B8A-E861-A3AA-244D3652574B}" v="24" dt="2023-12-08T17:57:13.115"/>
    <p1510:client id="{54A31D5E-F302-A920-25BA-47BBD9E39378}" v="89" dt="2023-12-11T18:08:32.396"/>
    <p1510:client id="{5E5F2980-39FD-F6FD-76CA-142CA5B7CF40}" v="5" dt="2023-12-08T19:35:58.096"/>
    <p1510:client id="{98969F07-AE95-8FA4-5F29-E1CCFF6816AE}" v="142" dt="2023-12-11T18:43:54.7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font" Target="fonts/font5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4.fntdata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ti Munoz" userId="S::lmunoz2@uw.edu::5140665f-6f62-42d5-bf3d-4b4717b2c4b0" providerId="AD" clId="Web-{5E5F2980-39FD-F6FD-76CA-142CA5B7CF40}"/>
    <pc:docChg chg="delSld sldOrd">
      <pc:chgData name="Leti Munoz" userId="S::lmunoz2@uw.edu::5140665f-6f62-42d5-bf3d-4b4717b2c4b0" providerId="AD" clId="Web-{5E5F2980-39FD-F6FD-76CA-142CA5B7CF40}" dt="2023-12-08T19:35:58.096" v="4"/>
      <pc:docMkLst>
        <pc:docMk/>
      </pc:docMkLst>
      <pc:sldChg chg="del ord">
        <pc:chgData name="Leti Munoz" userId="S::lmunoz2@uw.edu::5140665f-6f62-42d5-bf3d-4b4717b2c4b0" providerId="AD" clId="Web-{5E5F2980-39FD-F6FD-76CA-142CA5B7CF40}" dt="2023-12-08T19:35:58.096" v="4"/>
        <pc:sldMkLst>
          <pc:docMk/>
          <pc:sldMk cId="0" sldId="257"/>
        </pc:sldMkLst>
      </pc:sldChg>
      <pc:sldChg chg="del">
        <pc:chgData name="Leti Munoz" userId="S::lmunoz2@uw.edu::5140665f-6f62-42d5-bf3d-4b4717b2c4b0" providerId="AD" clId="Web-{5E5F2980-39FD-F6FD-76CA-142CA5B7CF40}" dt="2023-12-08T19:35:50.236" v="3"/>
        <pc:sldMkLst>
          <pc:docMk/>
          <pc:sldMk cId="0" sldId="258"/>
        </pc:sldMkLst>
      </pc:sldChg>
      <pc:sldChg chg="del">
        <pc:chgData name="Leti Munoz" userId="S::lmunoz2@uw.edu::5140665f-6f62-42d5-bf3d-4b4717b2c4b0" providerId="AD" clId="Web-{5E5F2980-39FD-F6FD-76CA-142CA5B7CF40}" dt="2023-12-08T19:35:50.236" v="2"/>
        <pc:sldMkLst>
          <pc:docMk/>
          <pc:sldMk cId="0" sldId="259"/>
        </pc:sldMkLst>
      </pc:sldChg>
      <pc:sldChg chg="del">
        <pc:chgData name="Leti Munoz" userId="S::lmunoz2@uw.edu::5140665f-6f62-42d5-bf3d-4b4717b2c4b0" providerId="AD" clId="Web-{5E5F2980-39FD-F6FD-76CA-142CA5B7CF40}" dt="2023-12-08T19:35:50.142" v="1"/>
        <pc:sldMkLst>
          <pc:docMk/>
          <pc:sldMk cId="0" sldId="260"/>
        </pc:sldMkLst>
      </pc:sldChg>
    </pc:docChg>
  </pc:docChgLst>
  <pc:docChgLst>
    <pc:chgData name="UW Global Health Communications" userId="S::dghcomm@uw.edu::820ecf35-4bce-443f-b3af-7ce40c0b543b" providerId="AD" clId="Web-{98969F07-AE95-8FA4-5F29-E1CCFF6816AE}"/>
    <pc:docChg chg="modSld">
      <pc:chgData name="UW Global Health Communications" userId="S::dghcomm@uw.edu::820ecf35-4bce-443f-b3af-7ce40c0b543b" providerId="AD" clId="Web-{98969F07-AE95-8FA4-5F29-E1CCFF6816AE}" dt="2023-12-11T18:43:54.782" v="86"/>
      <pc:docMkLst>
        <pc:docMk/>
      </pc:docMkLst>
      <pc:sldChg chg="modSp">
        <pc:chgData name="UW Global Health Communications" userId="S::dghcomm@uw.edu::820ecf35-4bce-443f-b3af-7ce40c0b543b" providerId="AD" clId="Web-{98969F07-AE95-8FA4-5F29-E1CCFF6816AE}" dt="2023-12-11T18:43:54.782" v="86"/>
        <pc:sldMkLst>
          <pc:docMk/>
          <pc:sldMk cId="0" sldId="256"/>
        </pc:sldMkLst>
        <pc:spChg chg="mod">
          <ac:chgData name="UW Global Health Communications" userId="S::dghcomm@uw.edu::820ecf35-4bce-443f-b3af-7ce40c0b543b" providerId="AD" clId="Web-{98969F07-AE95-8FA4-5F29-E1CCFF6816AE}" dt="2023-12-11T18:39:51.649" v="7" actId="20577"/>
          <ac:spMkLst>
            <pc:docMk/>
            <pc:sldMk cId="0" sldId="256"/>
            <ac:spMk id="10" creationId="{00000000-0000-0000-0000-000000000000}"/>
          </ac:spMkLst>
        </pc:spChg>
        <pc:spChg chg="mod">
          <ac:chgData name="UW Global Health Communications" userId="S::dghcomm@uw.edu::820ecf35-4bce-443f-b3af-7ce40c0b543b" providerId="AD" clId="Web-{98969F07-AE95-8FA4-5F29-E1CCFF6816AE}" dt="2023-12-11T18:40:02.790" v="14" actId="20577"/>
          <ac:spMkLst>
            <pc:docMk/>
            <pc:sldMk cId="0" sldId="256"/>
            <ac:spMk id="11" creationId="{00000000-0000-0000-0000-000000000000}"/>
          </ac:spMkLst>
        </pc:spChg>
        <pc:spChg chg="mod">
          <ac:chgData name="UW Global Health Communications" userId="S::dghcomm@uw.edu::820ecf35-4bce-443f-b3af-7ce40c0b543b" providerId="AD" clId="Web-{98969F07-AE95-8FA4-5F29-E1CCFF6816AE}" dt="2023-12-11T18:41:36.402" v="51"/>
          <ac:spMkLst>
            <pc:docMk/>
            <pc:sldMk cId="0" sldId="256"/>
            <ac:spMk id="15" creationId="{00000000-0000-0000-0000-000000000000}"/>
          </ac:spMkLst>
        </pc:spChg>
        <pc:spChg chg="mod">
          <ac:chgData name="UW Global Health Communications" userId="S::dghcomm@uw.edu::820ecf35-4bce-443f-b3af-7ce40c0b543b" providerId="AD" clId="Web-{98969F07-AE95-8FA4-5F29-E1CCFF6816AE}" dt="2023-12-11T18:42:50.389" v="59" actId="14100"/>
          <ac:spMkLst>
            <pc:docMk/>
            <pc:sldMk cId="0" sldId="256"/>
            <ac:spMk id="16" creationId="{00000000-0000-0000-0000-000000000000}"/>
          </ac:spMkLst>
        </pc:spChg>
        <pc:spChg chg="mod">
          <ac:chgData name="UW Global Health Communications" userId="S::dghcomm@uw.edu::820ecf35-4bce-443f-b3af-7ce40c0b543b" providerId="AD" clId="Web-{98969F07-AE95-8FA4-5F29-E1CCFF6816AE}" dt="2023-12-11T18:43:54.782" v="86"/>
          <ac:spMkLst>
            <pc:docMk/>
            <pc:sldMk cId="0" sldId="256"/>
            <ac:spMk id="17" creationId="{00000000-0000-0000-0000-000000000000}"/>
          </ac:spMkLst>
        </pc:spChg>
        <pc:spChg chg="mod">
          <ac:chgData name="UW Global Health Communications" userId="S::dghcomm@uw.edu::820ecf35-4bce-443f-b3af-7ce40c0b543b" providerId="AD" clId="Web-{98969F07-AE95-8FA4-5F29-E1CCFF6816AE}" dt="2023-12-11T18:43:29.406" v="76" actId="1076"/>
          <ac:spMkLst>
            <pc:docMk/>
            <pc:sldMk cId="0" sldId="256"/>
            <ac:spMk id="19" creationId="{00000000-0000-0000-0000-000000000000}"/>
          </ac:spMkLst>
        </pc:spChg>
      </pc:sldChg>
    </pc:docChg>
  </pc:docChgLst>
  <pc:docChgLst>
    <pc:chgData name="UW Global Health Communications" userId="S::dghcomm@uw.edu::820ecf35-4bce-443f-b3af-7ce40c0b543b" providerId="AD" clId="Web-{1679288F-4B8A-E861-A3AA-244D3652574B}"/>
    <pc:docChg chg="modSld">
      <pc:chgData name="UW Global Health Communications" userId="S::dghcomm@uw.edu::820ecf35-4bce-443f-b3af-7ce40c0b543b" providerId="AD" clId="Web-{1679288F-4B8A-E861-A3AA-244D3652574B}" dt="2023-12-08T17:57:13.115" v="15" actId="20577"/>
      <pc:docMkLst>
        <pc:docMk/>
      </pc:docMkLst>
      <pc:sldChg chg="modSp">
        <pc:chgData name="UW Global Health Communications" userId="S::dghcomm@uw.edu::820ecf35-4bce-443f-b3af-7ce40c0b543b" providerId="AD" clId="Web-{1679288F-4B8A-E861-A3AA-244D3652574B}" dt="2023-12-08T17:56:29.082" v="1" actId="20577"/>
        <pc:sldMkLst>
          <pc:docMk/>
          <pc:sldMk cId="0" sldId="256"/>
        </pc:sldMkLst>
        <pc:spChg chg="mod">
          <ac:chgData name="UW Global Health Communications" userId="S::dghcomm@uw.edu::820ecf35-4bce-443f-b3af-7ce40c0b543b" providerId="AD" clId="Web-{1679288F-4B8A-E861-A3AA-244D3652574B}" dt="2023-12-08T17:56:29.082" v="1" actId="20577"/>
          <ac:spMkLst>
            <pc:docMk/>
            <pc:sldMk cId="0" sldId="256"/>
            <ac:spMk id="18" creationId="{00000000-0000-0000-0000-000000000000}"/>
          </ac:spMkLst>
        </pc:spChg>
      </pc:sldChg>
      <pc:sldChg chg="modSp">
        <pc:chgData name="UW Global Health Communications" userId="S::dghcomm@uw.edu::820ecf35-4bce-443f-b3af-7ce40c0b543b" providerId="AD" clId="Web-{1679288F-4B8A-E861-A3AA-244D3652574B}" dt="2023-12-08T17:56:24.723" v="0" actId="20577"/>
        <pc:sldMkLst>
          <pc:docMk/>
          <pc:sldMk cId="0" sldId="257"/>
        </pc:sldMkLst>
        <pc:spChg chg="mod">
          <ac:chgData name="UW Global Health Communications" userId="S::dghcomm@uw.edu::820ecf35-4bce-443f-b3af-7ce40c0b543b" providerId="AD" clId="Web-{1679288F-4B8A-E861-A3AA-244D3652574B}" dt="2023-12-08T17:56:24.723" v="0" actId="20577"/>
          <ac:spMkLst>
            <pc:docMk/>
            <pc:sldMk cId="0" sldId="257"/>
            <ac:spMk id="20" creationId="{00000000-0000-0000-0000-000000000000}"/>
          </ac:spMkLst>
        </pc:spChg>
      </pc:sldChg>
      <pc:sldChg chg="modSp">
        <pc:chgData name="UW Global Health Communications" userId="S::dghcomm@uw.edu::820ecf35-4bce-443f-b3af-7ce40c0b543b" providerId="AD" clId="Web-{1679288F-4B8A-E861-A3AA-244D3652574B}" dt="2023-12-08T17:56:44.098" v="6" actId="14100"/>
        <pc:sldMkLst>
          <pc:docMk/>
          <pc:sldMk cId="0" sldId="258"/>
        </pc:sldMkLst>
        <pc:spChg chg="mod">
          <ac:chgData name="UW Global Health Communications" userId="S::dghcomm@uw.edu::820ecf35-4bce-443f-b3af-7ce40c0b543b" providerId="AD" clId="Web-{1679288F-4B8A-E861-A3AA-244D3652574B}" dt="2023-12-08T17:56:33.707" v="3" actId="20577"/>
          <ac:spMkLst>
            <pc:docMk/>
            <pc:sldMk cId="0" sldId="258"/>
            <ac:spMk id="12" creationId="{00000000-0000-0000-0000-000000000000}"/>
          </ac:spMkLst>
        </pc:spChg>
        <pc:grpChg chg="mod">
          <ac:chgData name="UW Global Health Communications" userId="S::dghcomm@uw.edu::820ecf35-4bce-443f-b3af-7ce40c0b543b" providerId="AD" clId="Web-{1679288F-4B8A-E861-A3AA-244D3652574B}" dt="2023-12-08T17:56:44.098" v="6" actId="14100"/>
          <ac:grpSpMkLst>
            <pc:docMk/>
            <pc:sldMk cId="0" sldId="258"/>
            <ac:grpSpMk id="5" creationId="{00000000-0000-0000-0000-000000000000}"/>
          </ac:grpSpMkLst>
        </pc:grpChg>
      </pc:sldChg>
      <pc:sldChg chg="modSp">
        <pc:chgData name="UW Global Health Communications" userId="S::dghcomm@uw.edu::820ecf35-4bce-443f-b3af-7ce40c0b543b" providerId="AD" clId="Web-{1679288F-4B8A-E861-A3AA-244D3652574B}" dt="2023-12-08T17:56:59.614" v="10" actId="20577"/>
        <pc:sldMkLst>
          <pc:docMk/>
          <pc:sldMk cId="0" sldId="259"/>
        </pc:sldMkLst>
        <pc:spChg chg="mod">
          <ac:chgData name="UW Global Health Communications" userId="S::dghcomm@uw.edu::820ecf35-4bce-443f-b3af-7ce40c0b543b" providerId="AD" clId="Web-{1679288F-4B8A-E861-A3AA-244D3652574B}" dt="2023-12-08T17:56:55.302" v="8" actId="14100"/>
          <ac:spMkLst>
            <pc:docMk/>
            <pc:sldMk cId="0" sldId="259"/>
            <ac:spMk id="7" creationId="{00000000-0000-0000-0000-000000000000}"/>
          </ac:spMkLst>
        </pc:spChg>
        <pc:spChg chg="mod">
          <ac:chgData name="UW Global Health Communications" userId="S::dghcomm@uw.edu::820ecf35-4bce-443f-b3af-7ce40c0b543b" providerId="AD" clId="Web-{1679288F-4B8A-E861-A3AA-244D3652574B}" dt="2023-12-08T17:56:59.614" v="10" actId="20577"/>
          <ac:spMkLst>
            <pc:docMk/>
            <pc:sldMk cId="0" sldId="259"/>
            <ac:spMk id="13" creationId="{00000000-0000-0000-0000-000000000000}"/>
          </ac:spMkLst>
        </pc:spChg>
      </pc:sldChg>
      <pc:sldChg chg="modSp">
        <pc:chgData name="UW Global Health Communications" userId="S::dghcomm@uw.edu::820ecf35-4bce-443f-b3af-7ce40c0b543b" providerId="AD" clId="Web-{1679288F-4B8A-E861-A3AA-244D3652574B}" dt="2023-12-08T17:57:13.115" v="15" actId="20577"/>
        <pc:sldMkLst>
          <pc:docMk/>
          <pc:sldMk cId="0" sldId="260"/>
        </pc:sldMkLst>
        <pc:spChg chg="mod">
          <ac:chgData name="UW Global Health Communications" userId="S::dghcomm@uw.edu::820ecf35-4bce-443f-b3af-7ce40c0b543b" providerId="AD" clId="Web-{1679288F-4B8A-E861-A3AA-244D3652574B}" dt="2023-12-08T17:57:13.115" v="15" actId="20577"/>
          <ac:spMkLst>
            <pc:docMk/>
            <pc:sldMk cId="0" sldId="260"/>
            <ac:spMk id="16" creationId="{00000000-0000-0000-0000-000000000000}"/>
          </ac:spMkLst>
        </pc:spChg>
        <pc:grpChg chg="mod">
          <ac:chgData name="UW Global Health Communications" userId="S::dghcomm@uw.edu::820ecf35-4bce-443f-b3af-7ce40c0b543b" providerId="AD" clId="Web-{1679288F-4B8A-E861-A3AA-244D3652574B}" dt="2023-12-08T17:57:08.037" v="12" actId="14100"/>
          <ac:grpSpMkLst>
            <pc:docMk/>
            <pc:sldMk cId="0" sldId="260"/>
            <ac:grpSpMk id="5" creationId="{00000000-0000-0000-0000-000000000000}"/>
          </ac:grpSpMkLst>
        </pc:grpChg>
      </pc:sldChg>
    </pc:docChg>
  </pc:docChgLst>
  <pc:docChgLst>
    <pc:chgData name="UW Global Health Communications" userId="S::dghcomm@uw.edu::820ecf35-4bce-443f-b3af-7ce40c0b543b" providerId="AD" clId="Web-{54A31D5E-F302-A920-25BA-47BBD9E39378}"/>
    <pc:docChg chg="modSld">
      <pc:chgData name="UW Global Health Communications" userId="S::dghcomm@uw.edu::820ecf35-4bce-443f-b3af-7ce40c0b543b" providerId="AD" clId="Web-{54A31D5E-F302-A920-25BA-47BBD9E39378}" dt="2023-12-11T18:08:32.084" v="48" actId="20577"/>
      <pc:docMkLst>
        <pc:docMk/>
      </pc:docMkLst>
      <pc:sldChg chg="modSp">
        <pc:chgData name="UW Global Health Communications" userId="S::dghcomm@uw.edu::820ecf35-4bce-443f-b3af-7ce40c0b543b" providerId="AD" clId="Web-{54A31D5E-F302-A920-25BA-47BBD9E39378}" dt="2023-12-11T18:08:32.084" v="48" actId="20577"/>
        <pc:sldMkLst>
          <pc:docMk/>
          <pc:sldMk cId="0" sldId="256"/>
        </pc:sldMkLst>
        <pc:spChg chg="mod">
          <ac:chgData name="UW Global Health Communications" userId="S::dghcomm@uw.edu::820ecf35-4bce-443f-b3af-7ce40c0b543b" providerId="AD" clId="Web-{54A31D5E-F302-A920-25BA-47BBD9E39378}" dt="2023-12-11T18:08:13.989" v="44"/>
          <ac:spMkLst>
            <pc:docMk/>
            <pc:sldMk cId="0" sldId="256"/>
            <ac:spMk id="7" creationId="{00000000-0000-0000-0000-000000000000}"/>
          </ac:spMkLst>
        </pc:spChg>
        <pc:spChg chg="mod">
          <ac:chgData name="UW Global Health Communications" userId="S::dghcomm@uw.edu::820ecf35-4bce-443f-b3af-7ce40c0b543b" providerId="AD" clId="Web-{54A31D5E-F302-A920-25BA-47BBD9E39378}" dt="2023-12-11T18:08:13.989" v="45"/>
          <ac:spMkLst>
            <pc:docMk/>
            <pc:sldMk cId="0" sldId="256"/>
            <ac:spMk id="8" creationId="{00000000-0000-0000-0000-000000000000}"/>
          </ac:spMkLst>
        </pc:spChg>
        <pc:spChg chg="mod">
          <ac:chgData name="UW Global Health Communications" userId="S::dghcomm@uw.edu::820ecf35-4bce-443f-b3af-7ce40c0b543b" providerId="AD" clId="Web-{54A31D5E-F302-A920-25BA-47BBD9E39378}" dt="2023-12-11T17:56:03.551" v="6" actId="1076"/>
          <ac:spMkLst>
            <pc:docMk/>
            <pc:sldMk cId="0" sldId="256"/>
            <ac:spMk id="15" creationId="{00000000-0000-0000-0000-000000000000}"/>
          </ac:spMkLst>
        </pc:spChg>
        <pc:spChg chg="mod">
          <ac:chgData name="UW Global Health Communications" userId="S::dghcomm@uw.edu::820ecf35-4bce-443f-b3af-7ce40c0b543b" providerId="AD" clId="Web-{54A31D5E-F302-A920-25BA-47BBD9E39378}" dt="2023-12-11T17:57:23.539" v="34" actId="20577"/>
          <ac:spMkLst>
            <pc:docMk/>
            <pc:sldMk cId="0" sldId="256"/>
            <ac:spMk id="16" creationId="{00000000-0000-0000-0000-000000000000}"/>
          </ac:spMkLst>
        </pc:spChg>
        <pc:spChg chg="mod">
          <ac:chgData name="UW Global Health Communications" userId="S::dghcomm@uw.edu::820ecf35-4bce-443f-b3af-7ce40c0b543b" providerId="AD" clId="Web-{54A31D5E-F302-A920-25BA-47BBD9E39378}" dt="2023-12-11T18:08:20.645" v="47"/>
          <ac:spMkLst>
            <pc:docMk/>
            <pc:sldMk cId="0" sldId="256"/>
            <ac:spMk id="18" creationId="{00000000-0000-0000-0000-000000000000}"/>
          </ac:spMkLst>
        </pc:spChg>
        <pc:spChg chg="mod">
          <ac:chgData name="UW Global Health Communications" userId="S::dghcomm@uw.edu::820ecf35-4bce-443f-b3af-7ce40c0b543b" providerId="AD" clId="Web-{54A31D5E-F302-A920-25BA-47BBD9E39378}" dt="2023-12-11T18:08:32.084" v="48" actId="20577"/>
          <ac:spMkLst>
            <pc:docMk/>
            <pc:sldMk cId="0" sldId="256"/>
            <ac:spMk id="19" creationId="{00000000-0000-0000-0000-000000000000}"/>
          </ac:spMkLst>
        </pc:spChg>
        <pc:grpChg chg="mod">
          <ac:chgData name="UW Global Health Communications" userId="S::dghcomm@uw.edu::820ecf35-4bce-443f-b3af-7ce40c0b543b" providerId="AD" clId="Web-{54A31D5E-F302-A920-25BA-47BBD9E39378}" dt="2023-12-11T17:57:40.571" v="36" actId="1076"/>
          <ac:grpSpMkLst>
            <pc:docMk/>
            <pc:sldMk cId="0" sldId="256"/>
            <ac:grpSpMk id="6" creationId="{00000000-0000-0000-0000-000000000000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4414818" y="7166610"/>
            <a:ext cx="4616487" cy="4616487"/>
          </a:xfrm>
          <a:custGeom>
            <a:avLst/>
            <a:gdLst/>
            <a:ahLst/>
            <a:cxnLst/>
            <a:rect l="l" t="t" r="r" b="b"/>
            <a:pathLst>
              <a:path w="4616487" h="4616487">
                <a:moveTo>
                  <a:pt x="0" y="0"/>
                </a:moveTo>
                <a:lnTo>
                  <a:pt x="4616487" y="0"/>
                </a:lnTo>
                <a:lnTo>
                  <a:pt x="4616487" y="4616487"/>
                </a:lnTo>
                <a:lnTo>
                  <a:pt x="0" y="461648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grpSp>
        <p:nvGrpSpPr>
          <p:cNvPr id="3" name="Group 3"/>
          <p:cNvGrpSpPr/>
          <p:nvPr/>
        </p:nvGrpSpPr>
        <p:grpSpPr>
          <a:xfrm>
            <a:off x="-241060" y="-221350"/>
            <a:ext cx="8013460" cy="6416410"/>
            <a:chOff x="0" y="0"/>
            <a:chExt cx="2793363" cy="2236657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2793363" cy="2236657"/>
            </a:xfrm>
            <a:custGeom>
              <a:avLst/>
              <a:gdLst/>
              <a:ahLst/>
              <a:cxnLst/>
              <a:rect l="l" t="t" r="r" b="b"/>
              <a:pathLst>
                <a:path w="2793363" h="2236657">
                  <a:moveTo>
                    <a:pt x="0" y="0"/>
                  </a:moveTo>
                  <a:lnTo>
                    <a:pt x="2793363" y="0"/>
                  </a:lnTo>
                  <a:lnTo>
                    <a:pt x="2793363" y="2236657"/>
                  </a:lnTo>
                  <a:lnTo>
                    <a:pt x="0" y="2236657"/>
                  </a:lnTo>
                  <a:close/>
                </a:path>
              </a:pathLst>
            </a:custGeom>
            <a:solidFill>
              <a:srgbClr val="4B2E83"/>
            </a:solidFill>
          </p:spPr>
        </p:sp>
        <p:sp>
          <p:nvSpPr>
            <p:cNvPr id="5" name="TextBox 5"/>
            <p:cNvSpPr txBox="1"/>
            <p:nvPr/>
          </p:nvSpPr>
          <p:spPr>
            <a:xfrm>
              <a:off x="0" y="-28575"/>
              <a:ext cx="2793363" cy="2265232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009"/>
                </a:lnSpc>
              </a:pPr>
              <a:endParaRPr/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777240" y="7176127"/>
            <a:ext cx="2576235" cy="2370587"/>
            <a:chOff x="0" y="0"/>
            <a:chExt cx="2443986" cy="606127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2443986" cy="606127"/>
            </a:xfrm>
            <a:custGeom>
              <a:avLst/>
              <a:gdLst/>
              <a:ahLst/>
              <a:cxnLst/>
              <a:rect l="l" t="t" r="r" b="b"/>
              <a:pathLst>
                <a:path w="2443986" h="606127">
                  <a:moveTo>
                    <a:pt x="0" y="0"/>
                  </a:moveTo>
                  <a:lnTo>
                    <a:pt x="2443986" y="0"/>
                  </a:lnTo>
                  <a:lnTo>
                    <a:pt x="2443986" y="606127"/>
                  </a:lnTo>
                  <a:lnTo>
                    <a:pt x="0" y="606127"/>
                  </a:lnTo>
                  <a:close/>
                </a:path>
              </a:pathLst>
            </a:custGeom>
            <a:solidFill>
              <a:srgbClr val="85754D"/>
            </a:solidFill>
          </p:spPr>
        </p:sp>
        <p:sp>
          <p:nvSpPr>
            <p:cNvPr id="8" name="TextBox 8"/>
            <p:cNvSpPr txBox="1"/>
            <p:nvPr/>
          </p:nvSpPr>
          <p:spPr>
            <a:xfrm>
              <a:off x="0" y="-28575"/>
              <a:ext cx="2443986" cy="634702"/>
            </a:xfrm>
            <a:prstGeom prst="rect">
              <a:avLst/>
            </a:prstGeom>
            <a:solidFill>
              <a:srgbClr val="85754D"/>
            </a:solidFill>
          </p:spPr>
          <p:txBody>
            <a:bodyPr lIns="38382" tIns="38382" rIns="38382" bIns="38382" rtlCol="0" anchor="ctr"/>
            <a:lstStyle/>
            <a:p>
              <a:pPr algn="ctr">
                <a:lnSpc>
                  <a:spcPts val="200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9" name="Freeform 9"/>
          <p:cNvSpPr/>
          <p:nvPr/>
        </p:nvSpPr>
        <p:spPr>
          <a:xfrm>
            <a:off x="3620853" y="235280"/>
            <a:ext cx="3911620" cy="304780"/>
          </a:xfrm>
          <a:custGeom>
            <a:avLst/>
            <a:gdLst/>
            <a:ahLst/>
            <a:cxnLst/>
            <a:rect l="l" t="t" r="r" b="b"/>
            <a:pathLst>
              <a:path w="3911620" h="304780">
                <a:moveTo>
                  <a:pt x="0" y="0"/>
                </a:moveTo>
                <a:lnTo>
                  <a:pt x="3911620" y="0"/>
                </a:lnTo>
                <a:lnTo>
                  <a:pt x="3911620" y="304780"/>
                </a:lnTo>
                <a:lnTo>
                  <a:pt x="0" y="30478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10" name="TextBox 10"/>
          <p:cNvSpPr txBox="1"/>
          <p:nvPr/>
        </p:nvSpPr>
        <p:spPr>
          <a:xfrm>
            <a:off x="777240" y="578160"/>
            <a:ext cx="3949352" cy="93095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7616"/>
              </a:lnSpc>
            </a:pPr>
            <a:r>
              <a:rPr lang="en-US" sz="5400">
                <a:solidFill>
                  <a:srgbClr val="FFFFFF"/>
                </a:solidFill>
                <a:latin typeface="Open Sans Bold"/>
              </a:rPr>
              <a:t>[INSERT]</a:t>
            </a:r>
            <a:endParaRPr lang="en-US" sz="5440">
              <a:solidFill>
                <a:srgbClr val="FFFFFF"/>
              </a:solidFill>
              <a:latin typeface="Open Sans Bold"/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777240" y="1356713"/>
            <a:ext cx="6986916" cy="132914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1104"/>
              </a:lnSpc>
            </a:pPr>
            <a:r>
              <a:rPr lang="en-US" sz="7900">
                <a:solidFill>
                  <a:srgbClr val="FFFFFF"/>
                </a:solidFill>
                <a:latin typeface="Open Sans Extra Bold"/>
              </a:rPr>
              <a:t>[TITLE HERE]</a:t>
            </a:r>
            <a:endParaRPr lang="en-US" sz="7931">
              <a:solidFill>
                <a:srgbClr val="FFFFFF"/>
              </a:solidFill>
              <a:latin typeface="Open Sans Extra Bold"/>
            </a:endParaRPr>
          </a:p>
        </p:txBody>
      </p:sp>
      <p:grpSp>
        <p:nvGrpSpPr>
          <p:cNvPr id="12" name="Group 12"/>
          <p:cNvGrpSpPr/>
          <p:nvPr/>
        </p:nvGrpSpPr>
        <p:grpSpPr>
          <a:xfrm>
            <a:off x="777240" y="2810611"/>
            <a:ext cx="5822713" cy="1053808"/>
            <a:chOff x="0" y="0"/>
            <a:chExt cx="1770457" cy="320421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1770457" cy="320421"/>
            </a:xfrm>
            <a:custGeom>
              <a:avLst/>
              <a:gdLst/>
              <a:ahLst/>
              <a:cxnLst/>
              <a:rect l="l" t="t" r="r" b="b"/>
              <a:pathLst>
                <a:path w="1770457" h="320421">
                  <a:moveTo>
                    <a:pt x="0" y="0"/>
                  </a:moveTo>
                  <a:lnTo>
                    <a:pt x="1770457" y="0"/>
                  </a:lnTo>
                  <a:lnTo>
                    <a:pt x="1770457" y="320421"/>
                  </a:lnTo>
                  <a:lnTo>
                    <a:pt x="0" y="320421"/>
                  </a:lnTo>
                  <a:close/>
                </a:path>
              </a:pathLst>
            </a:custGeom>
            <a:solidFill>
              <a:srgbClr val="B7A57A"/>
            </a:solidFill>
          </p:spPr>
        </p:sp>
        <p:sp>
          <p:nvSpPr>
            <p:cNvPr id="14" name="TextBox 14"/>
            <p:cNvSpPr txBox="1"/>
            <p:nvPr/>
          </p:nvSpPr>
          <p:spPr>
            <a:xfrm>
              <a:off x="0" y="-28575"/>
              <a:ext cx="1770457" cy="348996"/>
            </a:xfrm>
            <a:prstGeom prst="rect">
              <a:avLst/>
            </a:prstGeom>
          </p:spPr>
          <p:txBody>
            <a:bodyPr lIns="38382" tIns="38382" rIns="38382" bIns="38382" rtlCol="0" anchor="ctr"/>
            <a:lstStyle/>
            <a:p>
              <a:pPr algn="ctr">
                <a:lnSpc>
                  <a:spcPts val="200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5" name="TextBox 15"/>
          <p:cNvSpPr txBox="1"/>
          <p:nvPr/>
        </p:nvSpPr>
        <p:spPr>
          <a:xfrm>
            <a:off x="906616" y="3122649"/>
            <a:ext cx="5563961" cy="44358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745"/>
              </a:lnSpc>
            </a:pPr>
            <a:r>
              <a:rPr lang="en-US" sz="2650">
                <a:solidFill>
                  <a:srgbClr val="4B2E83"/>
                </a:solidFill>
                <a:latin typeface="Open Sans"/>
                <a:ea typeface="Open Sans"/>
                <a:cs typeface="Open Sans"/>
              </a:rPr>
              <a:t>[Provide short description]</a:t>
            </a:r>
            <a:endParaRPr lang="en-US" sz="2675">
              <a:solidFill>
                <a:srgbClr val="4B2E83"/>
              </a:solidFill>
              <a:latin typeface="Open Sans"/>
              <a:ea typeface="Open Sans"/>
              <a:cs typeface="Open Sans"/>
            </a:endParaRPr>
          </a:p>
        </p:txBody>
      </p:sp>
      <p:sp>
        <p:nvSpPr>
          <p:cNvPr id="16" name="TextBox 16"/>
          <p:cNvSpPr txBox="1"/>
          <p:nvPr/>
        </p:nvSpPr>
        <p:spPr>
          <a:xfrm>
            <a:off x="777240" y="4145803"/>
            <a:ext cx="5945067" cy="213128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818"/>
              </a:lnSpc>
            </a:pPr>
            <a:r>
              <a:rPr lang="en-US">
                <a:solidFill>
                  <a:srgbClr val="FFFFFF"/>
                </a:solidFill>
                <a:latin typeface="Open Sans"/>
              </a:rPr>
              <a:t>Lorem ipsum dolor sit </a:t>
            </a:r>
            <a:r>
              <a:rPr lang="en-US" err="1">
                <a:solidFill>
                  <a:srgbClr val="FFFFFF"/>
                </a:solidFill>
                <a:latin typeface="Open Sans"/>
              </a:rPr>
              <a:t>amet</a:t>
            </a:r>
            <a:r>
              <a:rPr lang="en-US">
                <a:solidFill>
                  <a:srgbClr val="FFFFFF"/>
                </a:solidFill>
                <a:latin typeface="Open Sans"/>
              </a:rPr>
              <a:t>, </a:t>
            </a:r>
            <a:r>
              <a:rPr lang="en-US" err="1">
                <a:solidFill>
                  <a:srgbClr val="FFFFFF"/>
                </a:solidFill>
                <a:latin typeface="Open Sans"/>
              </a:rPr>
              <a:t>consectetur</a:t>
            </a:r>
            <a:r>
              <a:rPr lang="en-US">
                <a:solidFill>
                  <a:srgbClr val="FFFFFF"/>
                </a:solidFill>
                <a:latin typeface="Open Sans"/>
              </a:rPr>
              <a:t> </a:t>
            </a:r>
            <a:r>
              <a:rPr lang="en-US" err="1">
                <a:solidFill>
                  <a:srgbClr val="FFFFFF"/>
                </a:solidFill>
                <a:latin typeface="Open Sans"/>
              </a:rPr>
              <a:t>adipiscing</a:t>
            </a:r>
            <a:r>
              <a:rPr lang="en-US">
                <a:solidFill>
                  <a:srgbClr val="FFFFFF"/>
                </a:solidFill>
                <a:latin typeface="Open Sans"/>
              </a:rPr>
              <a:t> </a:t>
            </a:r>
            <a:r>
              <a:rPr lang="en-US" err="1">
                <a:solidFill>
                  <a:srgbClr val="FFFFFF"/>
                </a:solidFill>
                <a:latin typeface="Open Sans"/>
              </a:rPr>
              <a:t>elit</a:t>
            </a:r>
            <a:r>
              <a:rPr lang="en-US">
                <a:solidFill>
                  <a:srgbClr val="FFFFFF"/>
                </a:solidFill>
                <a:latin typeface="Open Sans"/>
              </a:rPr>
              <a:t>, sed do </a:t>
            </a:r>
            <a:r>
              <a:rPr lang="en-US" err="1">
                <a:solidFill>
                  <a:srgbClr val="FFFFFF"/>
                </a:solidFill>
                <a:latin typeface="Open Sans"/>
              </a:rPr>
              <a:t>eiusmod</a:t>
            </a:r>
            <a:r>
              <a:rPr lang="en-US">
                <a:solidFill>
                  <a:srgbClr val="FFFFFF"/>
                </a:solidFill>
                <a:latin typeface="Open Sans"/>
              </a:rPr>
              <a:t> </a:t>
            </a:r>
            <a:r>
              <a:rPr lang="en-US" err="1">
                <a:solidFill>
                  <a:srgbClr val="FFFFFF"/>
                </a:solidFill>
                <a:latin typeface="Open Sans"/>
              </a:rPr>
              <a:t>tempor</a:t>
            </a:r>
            <a:r>
              <a:rPr lang="en-US">
                <a:solidFill>
                  <a:srgbClr val="FFFFFF"/>
                </a:solidFill>
                <a:latin typeface="Open Sans"/>
              </a:rPr>
              <a:t> </a:t>
            </a:r>
            <a:r>
              <a:rPr lang="en-US" err="1">
                <a:solidFill>
                  <a:srgbClr val="FFFFFF"/>
                </a:solidFill>
                <a:latin typeface="Open Sans"/>
              </a:rPr>
              <a:t>incididunt</a:t>
            </a:r>
            <a:r>
              <a:rPr lang="en-US">
                <a:solidFill>
                  <a:srgbClr val="FFFFFF"/>
                </a:solidFill>
                <a:latin typeface="Open Sans"/>
              </a:rPr>
              <a:t> </a:t>
            </a:r>
            <a:r>
              <a:rPr lang="en-US" err="1">
                <a:solidFill>
                  <a:srgbClr val="FFFFFF"/>
                </a:solidFill>
                <a:latin typeface="Open Sans"/>
              </a:rPr>
              <a:t>ut</a:t>
            </a:r>
            <a:r>
              <a:rPr lang="en-US">
                <a:solidFill>
                  <a:srgbClr val="FFFFFF"/>
                </a:solidFill>
                <a:latin typeface="Open Sans"/>
              </a:rPr>
              <a:t> labore et dolore magna </a:t>
            </a:r>
            <a:r>
              <a:rPr lang="en-US" err="1">
                <a:solidFill>
                  <a:srgbClr val="FFFFFF"/>
                </a:solidFill>
                <a:latin typeface="Open Sans"/>
              </a:rPr>
              <a:t>aliqua</a:t>
            </a:r>
            <a:r>
              <a:rPr lang="en-US">
                <a:solidFill>
                  <a:srgbClr val="FFFFFF"/>
                </a:solidFill>
                <a:latin typeface="Open Sans"/>
              </a:rPr>
              <a:t>. Ut </a:t>
            </a:r>
            <a:r>
              <a:rPr lang="en-US" err="1">
                <a:solidFill>
                  <a:srgbClr val="FFFFFF"/>
                </a:solidFill>
                <a:latin typeface="Open Sans"/>
              </a:rPr>
              <a:t>enim</a:t>
            </a:r>
            <a:r>
              <a:rPr lang="en-US">
                <a:solidFill>
                  <a:srgbClr val="FFFFFF"/>
                </a:solidFill>
                <a:latin typeface="Open Sans"/>
              </a:rPr>
              <a:t> ad minim </a:t>
            </a:r>
            <a:r>
              <a:rPr lang="en-US" err="1">
                <a:solidFill>
                  <a:srgbClr val="FFFFFF"/>
                </a:solidFill>
                <a:latin typeface="Open Sans"/>
              </a:rPr>
              <a:t>veniam</a:t>
            </a:r>
            <a:r>
              <a:rPr lang="en-US">
                <a:solidFill>
                  <a:srgbClr val="FFFFFF"/>
                </a:solidFill>
                <a:latin typeface="Open Sans"/>
              </a:rPr>
              <a:t>, </a:t>
            </a:r>
            <a:r>
              <a:rPr lang="en-US" err="1">
                <a:solidFill>
                  <a:srgbClr val="FFFFFF"/>
                </a:solidFill>
                <a:latin typeface="Open Sans"/>
              </a:rPr>
              <a:t>quis</a:t>
            </a:r>
            <a:r>
              <a:rPr lang="en-US">
                <a:solidFill>
                  <a:srgbClr val="FFFFFF"/>
                </a:solidFill>
                <a:latin typeface="Open Sans"/>
              </a:rPr>
              <a:t> </a:t>
            </a:r>
            <a:r>
              <a:rPr lang="en-US" err="1">
                <a:solidFill>
                  <a:srgbClr val="FFFFFF"/>
                </a:solidFill>
                <a:latin typeface="Open Sans"/>
              </a:rPr>
              <a:t>nostrud</a:t>
            </a:r>
            <a:r>
              <a:rPr lang="en-US">
                <a:solidFill>
                  <a:srgbClr val="FFFFFF"/>
                </a:solidFill>
                <a:latin typeface="Open Sans"/>
              </a:rPr>
              <a:t> exercitation </a:t>
            </a:r>
            <a:r>
              <a:rPr lang="en-US" err="1">
                <a:solidFill>
                  <a:srgbClr val="FFFFFF"/>
                </a:solidFill>
                <a:latin typeface="Open Sans"/>
              </a:rPr>
              <a:t>ullamco</a:t>
            </a:r>
            <a:r>
              <a:rPr lang="en-US">
                <a:solidFill>
                  <a:srgbClr val="FFFFFF"/>
                </a:solidFill>
                <a:latin typeface="Open Sans"/>
              </a:rPr>
              <a:t> </a:t>
            </a:r>
            <a:r>
              <a:rPr lang="en-US" err="1">
                <a:solidFill>
                  <a:srgbClr val="FFFFFF"/>
                </a:solidFill>
                <a:latin typeface="Open Sans"/>
              </a:rPr>
              <a:t>laboris</a:t>
            </a:r>
            <a:r>
              <a:rPr lang="en-US">
                <a:solidFill>
                  <a:srgbClr val="FFFFFF"/>
                </a:solidFill>
                <a:latin typeface="Open Sans"/>
              </a:rPr>
              <a:t> nisi </a:t>
            </a:r>
            <a:r>
              <a:rPr lang="en-US" err="1">
                <a:solidFill>
                  <a:srgbClr val="FFFFFF"/>
                </a:solidFill>
                <a:latin typeface="Open Sans"/>
              </a:rPr>
              <a:t>ut</a:t>
            </a:r>
            <a:r>
              <a:rPr lang="en-US">
                <a:solidFill>
                  <a:srgbClr val="FFFFFF"/>
                </a:solidFill>
                <a:latin typeface="Open Sans"/>
              </a:rPr>
              <a:t> </a:t>
            </a:r>
            <a:r>
              <a:rPr lang="en-US" err="1">
                <a:solidFill>
                  <a:srgbClr val="FFFFFF"/>
                </a:solidFill>
                <a:latin typeface="Open Sans"/>
              </a:rPr>
              <a:t>aliquip</a:t>
            </a:r>
            <a:r>
              <a:rPr lang="en-US">
                <a:solidFill>
                  <a:srgbClr val="FFFFFF"/>
                </a:solidFill>
                <a:latin typeface="Open Sans"/>
              </a:rPr>
              <a:t> ex </a:t>
            </a:r>
            <a:r>
              <a:rPr lang="en-US" err="1">
                <a:solidFill>
                  <a:srgbClr val="FFFFFF"/>
                </a:solidFill>
                <a:latin typeface="Open Sans"/>
              </a:rPr>
              <a:t>ea</a:t>
            </a:r>
            <a:r>
              <a:rPr lang="en-US">
                <a:solidFill>
                  <a:srgbClr val="FFFFFF"/>
                </a:solidFill>
                <a:latin typeface="Open Sans"/>
              </a:rPr>
              <a:t> </a:t>
            </a:r>
            <a:r>
              <a:rPr lang="en-US" err="1">
                <a:solidFill>
                  <a:srgbClr val="FFFFFF"/>
                </a:solidFill>
                <a:latin typeface="Open Sans"/>
              </a:rPr>
              <a:t>commodo</a:t>
            </a:r>
            <a:r>
              <a:rPr lang="en-US">
                <a:solidFill>
                  <a:srgbClr val="FFFFFF"/>
                </a:solidFill>
                <a:latin typeface="Open Sans"/>
              </a:rPr>
              <a:t> </a:t>
            </a:r>
            <a:r>
              <a:rPr lang="en-US" err="1">
                <a:solidFill>
                  <a:srgbClr val="FFFFFF"/>
                </a:solidFill>
                <a:latin typeface="Open Sans"/>
              </a:rPr>
              <a:t>consequat</a:t>
            </a:r>
            <a:r>
              <a:rPr lang="en-US">
                <a:solidFill>
                  <a:srgbClr val="FFFFFF"/>
                </a:solidFill>
                <a:latin typeface="Open Sans"/>
              </a:rPr>
              <a:t>.</a:t>
            </a:r>
            <a:endParaRPr lang="en-US"/>
          </a:p>
          <a:p>
            <a:pPr>
              <a:lnSpc>
                <a:spcPts val="2818"/>
              </a:lnSpc>
            </a:pPr>
            <a:endParaRPr lang="en-US" sz="2013">
              <a:solidFill>
                <a:srgbClr val="FFFFFF"/>
              </a:solidFill>
              <a:latin typeface="Open Sans"/>
            </a:endParaRPr>
          </a:p>
        </p:txBody>
      </p:sp>
      <p:sp>
        <p:nvSpPr>
          <p:cNvPr id="17" name="TextBox 17"/>
          <p:cNvSpPr txBox="1"/>
          <p:nvPr/>
        </p:nvSpPr>
        <p:spPr>
          <a:xfrm>
            <a:off x="819367" y="6507915"/>
            <a:ext cx="2524388" cy="48799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019"/>
              </a:lnSpc>
            </a:pPr>
            <a:r>
              <a:rPr lang="en-US" sz="2800">
                <a:solidFill>
                  <a:srgbClr val="4B2E83"/>
                </a:solidFill>
                <a:latin typeface="Open Sans"/>
                <a:ea typeface="Open Sans"/>
                <a:cs typeface="Open Sans"/>
              </a:rPr>
              <a:t>Learn more!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389926" y="8014402"/>
            <a:ext cx="3498307" cy="35836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923"/>
              </a:lnSpc>
            </a:pPr>
            <a:r>
              <a:rPr lang="en-US" sz="2400">
                <a:solidFill>
                  <a:srgbClr val="FFFFFF"/>
                </a:solidFill>
                <a:latin typeface="Open Sans"/>
                <a:ea typeface="Open Sans"/>
                <a:cs typeface="Open Sans"/>
              </a:rPr>
              <a:t>[QR code here]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5137974" y="8139377"/>
            <a:ext cx="2459895" cy="89236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596"/>
              </a:lnSpc>
            </a:pPr>
            <a:r>
              <a:rPr lang="en-US" sz="2550">
                <a:solidFill>
                  <a:srgbClr val="FFFFFF"/>
                </a:solidFill>
                <a:latin typeface="Open Sans"/>
                <a:ea typeface="Open Sans"/>
                <a:cs typeface="Open Sans"/>
              </a:rPr>
              <a:t>[Date/Deadline]</a:t>
            </a:r>
          </a:p>
          <a:p>
            <a:pPr algn="ctr">
              <a:lnSpc>
                <a:spcPts val="3596"/>
              </a:lnSpc>
            </a:pPr>
            <a:r>
              <a:rPr lang="en-US" sz="2550">
                <a:solidFill>
                  <a:srgbClr val="FFFFFF"/>
                </a:solidFill>
                <a:latin typeface="Open Sans Bold"/>
              </a:rPr>
              <a:t>___________</a:t>
            </a:r>
            <a:endParaRPr lang="en-US" sz="2550">
              <a:solidFill>
                <a:srgbClr val="FFFFFF"/>
              </a:solidFill>
              <a:latin typeface="Open Sans Bold"/>
              <a:ea typeface="Open Sans Bold"/>
              <a:cs typeface="Open Sans Bo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BEFEFAD17A4B43A8378381BF28CF4F" ma:contentTypeVersion="19" ma:contentTypeDescription="Create a new document." ma:contentTypeScope="" ma:versionID="dbe81ea0ab4112776bd9ab7c6c9e846f">
  <xsd:schema xmlns:xsd="http://www.w3.org/2001/XMLSchema" xmlns:xs="http://www.w3.org/2001/XMLSchema" xmlns:p="http://schemas.microsoft.com/office/2006/metadata/properties" xmlns:ns2="38934ba0-d0c8-4ff1-b39d-50890708cb62" xmlns:ns3="ab274330-b409-4ff8-b8ad-c1dc18cc66a1" xmlns:ns4="ab06a5aa-8e31-4bdb-9b13-38c58a92ec8a" targetNamespace="http://schemas.microsoft.com/office/2006/metadata/properties" ma:root="true" ma:fieldsID="7190a79e39cd070941efa518ff5f6f84" ns2:_="" ns3:_="" ns4:_="">
    <xsd:import namespace="38934ba0-d0c8-4ff1-b39d-50890708cb62"/>
    <xsd:import namespace="ab274330-b409-4ff8-b8ad-c1dc18cc66a1"/>
    <xsd:import namespace="ab06a5aa-8e31-4bdb-9b13-38c58a92ec8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lcf76f155ced4ddcb4097134ff3c332f" minOccurs="0"/>
                <xsd:element ref="ns4:TaxCatchAll" minOccurs="0"/>
                <xsd:element ref="ns2:MediaLengthInSeconds" minOccurs="0"/>
                <xsd:element ref="ns2:MediaServiceSearchProperties" minOccurs="0"/>
                <xsd:element ref="ns2:MediaServiceObjectDetectorVersions" minOccurs="0"/>
                <xsd:element ref="ns2:Templ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934ba0-d0c8-4ff1-b39d-50890708cb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e20148b9-20a4-48a0-acba-ba52d68a37a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Template" ma:index="26" nillable="true" ma:displayName="Template" ma:format="Dropdown" ma:internalName="Template">
      <xsd:simpleType>
        <xsd:restriction base="dms:Choice">
          <xsd:enumeration value="Choice 1"/>
          <xsd:enumeration value="Choice 2"/>
          <xsd:enumeration value="Choice 3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274330-b409-4ff8-b8ad-c1dc18cc66a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06a5aa-8e31-4bdb-9b13-38c58a92ec8a" elementFormDefault="qualified">
    <xsd:import namespace="http://schemas.microsoft.com/office/2006/documentManagement/types"/>
    <xsd:import namespace="http://schemas.microsoft.com/office/infopath/2007/PartnerControls"/>
    <xsd:element name="TaxCatchAll" ma:index="22" nillable="true" ma:displayName="Taxonomy Catch All Column" ma:hidden="true" ma:list="{657423d6-0b6a-4b48-b884-c71dd65d8512}" ma:internalName="TaxCatchAll" ma:showField="CatchAllData" ma:web="ab274330-b409-4ff8-b8ad-c1dc18cc66a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8934ba0-d0c8-4ff1-b39d-50890708cb62">
      <Terms xmlns="http://schemas.microsoft.com/office/infopath/2007/PartnerControls"/>
    </lcf76f155ced4ddcb4097134ff3c332f>
    <TaxCatchAll xmlns="ab06a5aa-8e31-4bdb-9b13-38c58a92ec8a" xsi:nil="true"/>
    <Template xmlns="38934ba0-d0c8-4ff1-b39d-50890708cb62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AA65E25-B048-415B-AAF4-961CC1865FDF}">
  <ds:schemaRefs>
    <ds:schemaRef ds:uri="38934ba0-d0c8-4ff1-b39d-50890708cb62"/>
    <ds:schemaRef ds:uri="ab06a5aa-8e31-4bdb-9b13-38c58a92ec8a"/>
    <ds:schemaRef ds:uri="ab274330-b409-4ff8-b8ad-c1dc18cc66a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02AE211F-F8BB-4E51-B268-2ABC5F8CF488}">
  <ds:schemaRefs>
    <ds:schemaRef ds:uri="38934ba0-d0c8-4ff1-b39d-50890708cb62"/>
    <ds:schemaRef ds:uri="ab06a5aa-8e31-4bdb-9b13-38c58a92ec8a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278FA7F-5B55-4C89-A52F-D52DADB1F4C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Custom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2023 Research Assistant Professor Hiring Flyer 8.5x11</dc:title>
  <cp:revision>1</cp:revision>
  <dcterms:created xsi:type="dcterms:W3CDTF">2006-08-16T00:00:00Z</dcterms:created>
  <dcterms:modified xsi:type="dcterms:W3CDTF">2023-12-11T18:44:44Z</dcterms:modified>
  <dc:identifier>DAFyTOPdIKg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0x01010058BEFEFAD17A4B43A8378381BF28CF4F</vt:lpwstr>
  </property>
  <property fmtid="{D5CDD505-2E9C-101B-9397-08002B2CF9AE}" pid="3" name="MediaServiceImageTags">
    <vt:lpwstr/>
  </property>
</Properties>
</file>