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7772400" cy="10058400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Bold" panose="020B0806030504020204" pitchFamily="34" charset="0"/>
      <p:regular r:id="rId10"/>
      <p:bold r:id="rId11"/>
    </p:embeddedFont>
    <p:embeddedFont>
      <p:font typeface="Open Sans Italics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C1C87-D96A-35EB-9B6C-63FEA55FAEDD}" v="2" dt="2023-12-11T20:25:10.351"/>
    <p1510:client id="{6A537ED2-841A-7366-7BF9-500E5EDD3587}" v="112" dt="2023-12-11T18:25:50.282"/>
    <p1510:client id="{6CC148C7-335C-B53E-3540-63F01B0EB9AB}" v="85" dt="2023-12-11T19:00:3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W Global Health Communications" userId="S::dghcomm@uw.edu::820ecf35-4bce-443f-b3af-7ce40c0b543b" providerId="AD" clId="Web-{6CC148C7-335C-B53E-3540-63F01B0EB9AB}"/>
    <pc:docChg chg="modSld">
      <pc:chgData name="UW Global Health Communications" userId="S::dghcomm@uw.edu::820ecf35-4bce-443f-b3af-7ce40c0b543b" providerId="AD" clId="Web-{6CC148C7-335C-B53E-3540-63F01B0EB9AB}" dt="2023-12-11T19:00:39.258" v="61" actId="1076"/>
      <pc:docMkLst>
        <pc:docMk/>
      </pc:docMkLst>
      <pc:sldChg chg="addSp delSp modSp">
        <pc:chgData name="UW Global Health Communications" userId="S::dghcomm@uw.edu::820ecf35-4bce-443f-b3af-7ce40c0b543b" providerId="AD" clId="Web-{6CC148C7-335C-B53E-3540-63F01B0EB9AB}" dt="2023-12-11T19:00:39.258" v="61" actId="1076"/>
        <pc:sldMkLst>
          <pc:docMk/>
          <pc:sldMk cId="0" sldId="256"/>
        </pc:sldMkLst>
        <pc:spChg chg="add">
          <ac:chgData name="UW Global Health Communications" userId="S::dghcomm@uw.edu::820ecf35-4bce-443f-b3af-7ce40c0b543b" providerId="AD" clId="Web-{6CC148C7-335C-B53E-3540-63F01B0EB9AB}" dt="2023-12-11T18:51:41.380" v="0"/>
          <ac:spMkLst>
            <pc:docMk/>
            <pc:sldMk cId="0" sldId="256"/>
            <ac:spMk id="9" creationId="{00565BB0-72CC-2C93-F265-29CC15D3EB6B}"/>
          </ac:spMkLst>
        </pc:spChg>
        <pc:spChg chg="mod">
          <ac:chgData name="UW Global Health Communications" userId="S::dghcomm@uw.edu::820ecf35-4bce-443f-b3af-7ce40c0b543b" providerId="AD" clId="Web-{6CC148C7-335C-B53E-3540-63F01B0EB9AB}" dt="2023-12-11T19:00:39.258" v="61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CC148C7-335C-B53E-3540-63F01B0EB9AB}" dt="2023-12-11T19:00:29.805" v="58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CC148C7-335C-B53E-3540-63F01B0EB9AB}" dt="2023-12-11T19:00:26.508" v="57" actId="1076"/>
          <ac:spMkLst>
            <pc:docMk/>
            <pc:sldMk cId="0" sldId="256"/>
            <ac:spMk id="17" creationId="{0DB10712-9C0E-0BFA-CB7E-5DAFF6F04BCC}"/>
          </ac:spMkLst>
        </pc:spChg>
        <pc:spChg chg="add">
          <ac:chgData name="UW Global Health Communications" userId="S::dghcomm@uw.edu::820ecf35-4bce-443f-b3af-7ce40c0b543b" providerId="AD" clId="Web-{6CC148C7-335C-B53E-3540-63F01B0EB9AB}" dt="2023-12-11T18:51:50.302" v="1"/>
          <ac:spMkLst>
            <pc:docMk/>
            <pc:sldMk cId="0" sldId="256"/>
            <ac:spMk id="18" creationId="{00565BB0-72CC-2C93-F265-29CC15D3EB6B}"/>
          </ac:spMkLst>
        </pc:spChg>
        <pc:spChg chg="add del mod">
          <ac:chgData name="UW Global Health Communications" userId="S::dghcomm@uw.edu::820ecf35-4bce-443f-b3af-7ce40c0b543b" providerId="AD" clId="Web-{6CC148C7-335C-B53E-3540-63F01B0EB9AB}" dt="2023-12-11T19:00:21.555" v="54"/>
          <ac:spMkLst>
            <pc:docMk/>
            <pc:sldMk cId="0" sldId="256"/>
            <ac:spMk id="19" creationId="{297EEE3E-0D7B-49DE-AC71-5F3FE6E3D744}"/>
          </ac:spMkLst>
        </pc:spChg>
        <pc:grpChg chg="mod">
          <ac:chgData name="UW Global Health Communications" userId="S::dghcomm@uw.edu::820ecf35-4bce-443f-b3af-7ce40c0b543b" providerId="AD" clId="Web-{6CC148C7-335C-B53E-3540-63F01B0EB9AB}" dt="2023-12-11T18:55:33.560" v="50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UW Global Health Communications" userId="S::dghcomm@uw.edu::820ecf35-4bce-443f-b3af-7ce40c0b543b" providerId="AD" clId="Web-{6A537ED2-841A-7366-7BF9-500E5EDD3587}"/>
    <pc:docChg chg="modSld">
      <pc:chgData name="UW Global Health Communications" userId="S::dghcomm@uw.edu::820ecf35-4bce-443f-b3af-7ce40c0b543b" providerId="AD" clId="Web-{6A537ED2-841A-7366-7BF9-500E5EDD3587}" dt="2023-12-11T18:25:50.282" v="69"/>
      <pc:docMkLst>
        <pc:docMk/>
      </pc:docMkLst>
      <pc:sldChg chg="addSp delSp modSp">
        <pc:chgData name="UW Global Health Communications" userId="S::dghcomm@uw.edu::820ecf35-4bce-443f-b3af-7ce40c0b543b" providerId="AD" clId="Web-{6A537ED2-841A-7366-7BF9-500E5EDD3587}" dt="2023-12-11T18:25:50.282" v="69"/>
        <pc:sldMkLst>
          <pc:docMk/>
          <pc:sldMk cId="0" sldId="256"/>
        </pc:sldMkLst>
        <pc:spChg chg="del">
          <ac:chgData name="UW Global Health Communications" userId="S::dghcomm@uw.edu::820ecf35-4bce-443f-b3af-7ce40c0b543b" providerId="AD" clId="Web-{6A537ED2-841A-7366-7BF9-500E5EDD3587}" dt="2023-12-11T18:25:45.423" v="68"/>
          <ac:spMkLst>
            <pc:docMk/>
            <pc:sldMk cId="0" sldId="256"/>
            <ac:spMk id="9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A537ED2-841A-7366-7BF9-500E5EDD3587}" dt="2023-12-11T18:24:06.702" v="16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A537ED2-841A-7366-7BF9-500E5EDD3587}" dt="2023-12-11T18:24:36.421" v="38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A537ED2-841A-7366-7BF9-500E5EDD3587}" dt="2023-12-11T18:25:05.656" v="53" actId="107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A537ED2-841A-7366-7BF9-500E5EDD3587}" dt="2023-12-11T18:25:08.688" v="54" actId="107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6A537ED2-841A-7366-7BF9-500E5EDD3587}" dt="2023-12-11T18:25:44.173" v="67" actId="1076"/>
          <ac:spMkLst>
            <pc:docMk/>
            <pc:sldMk cId="0" sldId="256"/>
            <ac:spMk id="15" creationId="{00000000-0000-0000-0000-000000000000}"/>
          </ac:spMkLst>
        </pc:spChg>
        <pc:spChg chg="add mod">
          <ac:chgData name="UW Global Health Communications" userId="S::dghcomm@uw.edu::820ecf35-4bce-443f-b3af-7ce40c0b543b" providerId="AD" clId="Web-{6A537ED2-841A-7366-7BF9-500E5EDD3587}" dt="2023-12-11T18:25:25.329" v="60" actId="1076"/>
          <ac:spMkLst>
            <pc:docMk/>
            <pc:sldMk cId="0" sldId="256"/>
            <ac:spMk id="16" creationId="{5AE4CF02-35D8-A990-7E32-62064DC449DB}"/>
          </ac:spMkLst>
        </pc:spChg>
        <pc:spChg chg="add">
          <ac:chgData name="UW Global Health Communications" userId="S::dghcomm@uw.edu::820ecf35-4bce-443f-b3af-7ce40c0b543b" providerId="AD" clId="Web-{6A537ED2-841A-7366-7BF9-500E5EDD3587}" dt="2023-12-11T18:25:50.282" v="69"/>
          <ac:spMkLst>
            <pc:docMk/>
            <pc:sldMk cId="0" sldId="256"/>
            <ac:spMk id="17" creationId="{0DB10712-9C0E-0BFA-CB7E-5DAFF6F04BCC}"/>
          </ac:spMkLst>
        </pc:spChg>
        <pc:grpChg chg="mod">
          <ac:chgData name="UW Global Health Communications" userId="S::dghcomm@uw.edu::820ecf35-4bce-443f-b3af-7ce40c0b543b" providerId="AD" clId="Web-{6A537ED2-841A-7366-7BF9-500E5EDD3587}" dt="2023-12-11T18:24:51.640" v="43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Leti Munoz" userId="S::lmunoz2@uw.edu::5140665f-6f62-42d5-bf3d-4b4717b2c4b0" providerId="AD" clId="Web-{076C1C87-D96A-35EB-9B6C-63FEA55FAEDD}"/>
    <pc:docChg chg="modSld">
      <pc:chgData name="Leti Munoz" userId="S::lmunoz2@uw.edu::5140665f-6f62-42d5-bf3d-4b4717b2c4b0" providerId="AD" clId="Web-{076C1C87-D96A-35EB-9B6C-63FEA55FAEDD}" dt="2023-12-11T20:25:10.351" v="1" actId="1076"/>
      <pc:docMkLst>
        <pc:docMk/>
      </pc:docMkLst>
      <pc:sldChg chg="modSp">
        <pc:chgData name="Leti Munoz" userId="S::lmunoz2@uw.edu::5140665f-6f62-42d5-bf3d-4b4717b2c4b0" providerId="AD" clId="Web-{076C1C87-D96A-35EB-9B6C-63FEA55FAEDD}" dt="2023-12-11T20:25:10.351" v="1" actId="1076"/>
        <pc:sldMkLst>
          <pc:docMk/>
          <pc:sldMk cId="0" sldId="256"/>
        </pc:sldMkLst>
        <pc:spChg chg="mod">
          <ac:chgData name="Leti Munoz" userId="S::lmunoz2@uw.edu::5140665f-6f62-42d5-bf3d-4b4717b2c4b0" providerId="AD" clId="Web-{076C1C87-D96A-35EB-9B6C-63FEA55FAEDD}" dt="2023-12-11T20:25:10.351" v="1" actId="1076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A5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2008334" y="6320451"/>
            <a:ext cx="132147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4271060" y="6305748"/>
            <a:ext cx="132147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2008334" y="7301223"/>
            <a:ext cx="364430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5" name="Group 5"/>
          <p:cNvGrpSpPr/>
          <p:nvPr/>
        </p:nvGrpSpPr>
        <p:grpSpPr>
          <a:xfrm>
            <a:off x="809862" y="777240"/>
            <a:ext cx="6217920" cy="8503920"/>
            <a:chOff x="0" y="0"/>
            <a:chExt cx="2121872" cy="29019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21872" cy="2901972"/>
            </a:xfrm>
            <a:custGeom>
              <a:avLst/>
              <a:gdLst/>
              <a:ahLst/>
              <a:cxnLst/>
              <a:rect l="l" t="t" r="r" b="b"/>
              <a:pathLst>
                <a:path w="2121872" h="2901972">
                  <a:moveTo>
                    <a:pt x="0" y="0"/>
                  </a:moveTo>
                  <a:lnTo>
                    <a:pt x="2121872" y="0"/>
                  </a:lnTo>
                  <a:lnTo>
                    <a:pt x="2121872" y="2901972"/>
                  </a:lnTo>
                  <a:lnTo>
                    <a:pt x="0" y="2901972"/>
                  </a:lnTo>
                  <a:close/>
                </a:path>
              </a:pathLst>
            </a:custGeom>
            <a:solidFill>
              <a:srgbClr val="4B2E83">
                <a:alpha val="93725"/>
              </a:srgbClr>
            </a:solidFill>
            <a:ln w="85725" cap="sq">
              <a:solidFill>
                <a:srgbClr val="85754D">
                  <a:alpha val="93725"/>
                </a:srgbClr>
              </a:solidFill>
              <a:prstDash val="solid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28575"/>
              <a:ext cx="2121872" cy="2873398"/>
            </a:xfrm>
            <a:prstGeom prst="rect">
              <a:avLst/>
            </a:prstGeom>
          </p:spPr>
          <p:txBody>
            <a:bodyPr lIns="35121" tIns="35121" rIns="35121" bIns="35121" rtlCol="0" anchor="ctr"/>
            <a:lstStyle/>
            <a:p>
              <a:pPr algn="ctr">
                <a:lnSpc>
                  <a:spcPts val="1886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724149" y="1160848"/>
            <a:ext cx="4389346" cy="342003"/>
          </a:xfrm>
          <a:custGeom>
            <a:avLst/>
            <a:gdLst/>
            <a:ahLst/>
            <a:cxnLst/>
            <a:rect l="l" t="t" r="r" b="b"/>
            <a:pathLst>
              <a:path w="4389346" h="342003">
                <a:moveTo>
                  <a:pt x="0" y="0"/>
                </a:moveTo>
                <a:lnTo>
                  <a:pt x="4389347" y="0"/>
                </a:lnTo>
                <a:lnTo>
                  <a:pt x="4389347" y="342004"/>
                </a:lnTo>
                <a:lnTo>
                  <a:pt x="0" y="3420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130546" y="1942320"/>
            <a:ext cx="5511308" cy="11589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500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</a:rPr>
              <a:t>[INSERT EVENT NAME]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75032" y="3793009"/>
            <a:ext cx="5087697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07"/>
              </a:lnSpc>
            </a:pPr>
            <a:r>
              <a:rPr lang="en-US" sz="2150" dirty="0">
                <a:solidFill>
                  <a:srgbClr val="B7A57A"/>
                </a:solidFill>
                <a:latin typeface="Open Sans"/>
                <a:ea typeface="Open Sans"/>
                <a:cs typeface="Open Sans"/>
              </a:rPr>
              <a:t>[Provide a short description about your event here]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12741" y="5184009"/>
            <a:ext cx="4589044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</a:pPr>
            <a:r>
              <a:rPr lang="en-US" sz="2350" dirty="0">
                <a:solidFill>
                  <a:srgbClr val="FFFFFF"/>
                </a:solidFill>
                <a:latin typeface="Open Sans Bold"/>
              </a:rPr>
              <a:t>[Date]</a:t>
            </a:r>
            <a:endParaRPr lang="en-US" sz="2399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576593" y="5600366"/>
            <a:ext cx="2703469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</a:pPr>
            <a:r>
              <a:rPr lang="en-US" sz="2350" dirty="0">
                <a:solidFill>
                  <a:srgbClr val="FFFFFF"/>
                </a:solidFill>
                <a:latin typeface="Open Sans Bold"/>
              </a:rPr>
              <a:t>[Time]</a:t>
            </a:r>
            <a:endParaRPr lang="en-US" sz="2399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10159" y="7495473"/>
            <a:ext cx="888792" cy="4064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8"/>
              </a:lnSpc>
            </a:pPr>
            <a:r>
              <a:rPr lang="en-US" sz="2399">
                <a:solidFill>
                  <a:srgbClr val="FFFFFF"/>
                </a:solidFill>
                <a:latin typeface="Open Sans"/>
              </a:rPr>
              <a:t>RSVP!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343910" y="7570160"/>
            <a:ext cx="1310870" cy="238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60"/>
              </a:lnSpc>
            </a:pPr>
            <a:r>
              <a:rPr lang="en-US" sz="1400" dirty="0">
                <a:solidFill>
                  <a:srgbClr val="FFFFFF"/>
                </a:solidFill>
                <a:latin typeface="Open Sans Italics"/>
                <a:ea typeface="Open Sans Italics"/>
                <a:cs typeface="Open Sans Italics"/>
              </a:rPr>
              <a:t>[Link here]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5AE4CF02-35D8-A990-7E32-62064DC449DB}"/>
              </a:ext>
            </a:extLst>
          </p:cNvPr>
          <p:cNvSpPr txBox="1"/>
          <p:nvPr/>
        </p:nvSpPr>
        <p:spPr>
          <a:xfrm>
            <a:off x="2579616" y="6064275"/>
            <a:ext cx="2703469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</a:pPr>
            <a:r>
              <a:rPr lang="en-US" sz="2350" dirty="0">
                <a:solidFill>
                  <a:srgbClr val="FFFFFF"/>
                </a:solidFill>
                <a:latin typeface="Open Sans Bold"/>
              </a:rPr>
              <a:t>[Location]</a:t>
            </a:r>
            <a:endParaRPr lang="en-US" sz="2399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B10712-9C0E-0BFA-CB7E-5DAFF6F04BCC}"/>
              </a:ext>
            </a:extLst>
          </p:cNvPr>
          <p:cNvSpPr/>
          <p:nvPr/>
        </p:nvSpPr>
        <p:spPr>
          <a:xfrm>
            <a:off x="2884085" y="6908230"/>
            <a:ext cx="2009068" cy="1779765"/>
          </a:xfrm>
          <a:prstGeom prst="rect">
            <a:avLst/>
          </a:prstGeom>
          <a:solidFill>
            <a:srgbClr val="8575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Calibri"/>
              </a:rPr>
              <a:t>QR code here</a:t>
            </a:r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00565BB0-72CC-2C93-F265-29CC15D3EB6B}"/>
              </a:ext>
            </a:extLst>
          </p:cNvPr>
          <p:cNvSpPr txBox="1"/>
          <p:nvPr/>
        </p:nvSpPr>
        <p:spPr>
          <a:xfrm>
            <a:off x="2748441" y="18939712"/>
            <a:ext cx="32111965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The University of Washington is committed to providing access and accommodation in its services, programs, and activities. To make a request connected to a disability or health condition contact </a:t>
            </a:r>
            <a:r>
              <a:rPr lang="en-US" sz="3600" b="1" i="1" dirty="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[INSERT sponsoring department contact, phone number, and email address], by [INSERT specific date].</a:t>
            </a:r>
            <a:endParaRPr lang="en-US" sz="3600" b="1" dirty="0">
              <a:cs typeface="Calibri"/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00565BB0-72CC-2C93-F265-29CC15D3EB6B}"/>
              </a:ext>
            </a:extLst>
          </p:cNvPr>
          <p:cNvSpPr txBox="1"/>
          <p:nvPr/>
        </p:nvSpPr>
        <p:spPr>
          <a:xfrm>
            <a:off x="2891316" y="19082587"/>
            <a:ext cx="32111965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The University of Washington is committed to providing access and accommodation in its services, programs, and activities. To make a request connected to a disability or health condition contact </a:t>
            </a:r>
            <a:r>
              <a:rPr lang="en-US" sz="3600" b="1" i="1" dirty="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[INSERT sponsoring department contact, phone number, and email address], by [INSERT specific date].</a:t>
            </a:r>
            <a:endParaRPr lang="en-US" sz="3600" b="1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  <Template xmlns="38934ba0-d0c8-4ff1-b39d-50890708cb62" xsi:nil="true"/>
  </documentManagement>
</p:properties>
</file>

<file path=customXml/itemProps1.xml><?xml version="1.0" encoding="utf-8"?>
<ds:datastoreItem xmlns:ds="http://schemas.openxmlformats.org/officeDocument/2006/customXml" ds:itemID="{8D0EB8E0-640E-45CA-92DA-AEF5508A2D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4BBCDD-C298-4A52-8233-CE743E0C6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934ba0-d0c8-4ff1-b39d-50890708cb62"/>
    <ds:schemaRef ds:uri="ab274330-b409-4ff8-b8ad-c1dc18cc66a1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10EFCB-ED5B-487C-B205-9CC81EE666FA}">
  <ds:schemaRefs>
    <ds:schemaRef ds:uri="http://schemas.microsoft.com/office/2006/metadata/properties"/>
    <ds:schemaRef ds:uri="http://schemas.microsoft.com/office/infopath/2007/PartnerControls"/>
    <ds:schemaRef ds:uri="38934ba0-d0c8-4ff1-b39d-50890708cb62"/>
    <ds:schemaRef ds:uri="ab06a5aa-8e31-4bdb-9b13-38c58a92ec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Mixer Flyer - November 2023</dc:title>
  <cp:revision>47</cp:revision>
  <dcterms:created xsi:type="dcterms:W3CDTF">2006-08-16T00:00:00Z</dcterms:created>
  <dcterms:modified xsi:type="dcterms:W3CDTF">2023-12-11T20:25:19Z</dcterms:modified>
  <dc:identifier>DAFxiEhEE2o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  <property fmtid="{D5CDD505-2E9C-101B-9397-08002B2CF9AE}" pid="3" name="MediaServiceImageTags">
    <vt:lpwstr/>
  </property>
</Properties>
</file>