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9" userDrawn="1">
          <p15:clr>
            <a:srgbClr val="A4A3A4"/>
          </p15:clr>
        </p15:guide>
        <p15:guide id="2" pos="6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1B887"/>
    <a:srgbClr val="33006F"/>
    <a:srgbClr val="EDE5F0"/>
    <a:srgbClr val="D9CBE1"/>
    <a:srgbClr val="D8CBE1"/>
    <a:srgbClr val="ECE5F0"/>
    <a:srgbClr val="E2CA91"/>
    <a:srgbClr val="33006D"/>
    <a:srgbClr val="33005C"/>
    <a:srgbClr val="4B2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/>
    <p:restoredTop sz="94662"/>
  </p:normalViewPr>
  <p:slideViewPr>
    <p:cSldViewPr snapToGrid="0" snapToObjects="1">
      <p:cViewPr varScale="1">
        <p:scale>
          <a:sx n="167" d="100"/>
          <a:sy n="167" d="100"/>
        </p:scale>
        <p:origin x="2128" y="176"/>
      </p:cViewPr>
      <p:guideLst>
        <p:guide orient="horz" pos="99"/>
        <p:guide pos="61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>
            <a:extLst>
              <a:ext uri="{FF2B5EF4-FFF2-40B4-BE49-F238E27FC236}">
                <a16:creationId xmlns:a16="http://schemas.microsoft.com/office/drawing/2014/main" id="{A2A1CE90-2AF9-5657-4DA3-22FB684854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3553" t="2417" r="1867" b="-2801"/>
          <a:stretch/>
        </p:blipFill>
        <p:spPr>
          <a:xfrm>
            <a:off x="1" y="1262059"/>
            <a:ext cx="10366543" cy="6552612"/>
          </a:xfrm>
          <a:prstGeom prst="rect">
            <a:avLst/>
          </a:prstGeom>
        </p:spPr>
      </p:pic>
      <p:sp>
        <p:nvSpPr>
          <p:cNvPr id="2" name="Freeform 1">
            <a:extLst>
              <a:ext uri="{FF2B5EF4-FFF2-40B4-BE49-F238E27FC236}">
                <a16:creationId xmlns:a16="http://schemas.microsoft.com/office/drawing/2014/main" id="{224CE8B4-9E28-F9A5-19C6-F0DC3538E331}"/>
              </a:ext>
            </a:extLst>
          </p:cNvPr>
          <p:cNvSpPr/>
          <p:nvPr userDrawn="1"/>
        </p:nvSpPr>
        <p:spPr>
          <a:xfrm>
            <a:off x="0" y="7616017"/>
            <a:ext cx="10058400" cy="153710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91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2A40835-7044-B962-3B13-8D443CB7CB0F}"/>
              </a:ext>
            </a:extLst>
          </p:cNvPr>
          <p:cNvSpPr/>
          <p:nvPr userDrawn="1"/>
        </p:nvSpPr>
        <p:spPr>
          <a:xfrm>
            <a:off x="0" y="7189"/>
            <a:ext cx="10058400" cy="1237450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91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1D12F7B-7CAC-00B5-D24E-5F7EE2CBE6C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69552" y="1436838"/>
            <a:ext cx="4891290" cy="252845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91" b="0" i="1">
                <a:solidFill>
                  <a:srgbClr val="33006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413114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2BA1905D-B421-1EFB-418E-AF32092858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2793" y="1436838"/>
            <a:ext cx="3886789" cy="29169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391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353278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706557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5983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413114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DD006011-8CDC-2882-F44E-0E8385AAC1CC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352793" y="1856095"/>
            <a:ext cx="3886790" cy="21122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sss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823DED6-20B8-C61B-FE12-EE8074D776D3}"/>
              </a:ext>
            </a:extLst>
          </p:cNvPr>
          <p:cNvSpPr/>
          <p:nvPr userDrawn="1"/>
        </p:nvSpPr>
        <p:spPr>
          <a:xfrm>
            <a:off x="8695079" y="202378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chemeClr val="bg1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5AB136E-855C-2140-9B10-DE13DD6B96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43869"/>
            <a:ext cx="2154835" cy="155839"/>
            <a:chOff x="503162" y="3954753"/>
            <a:chExt cx="1723868" cy="124671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F90F370B-41AD-198B-7041-8D8396B6CEF4}"/>
                </a:ext>
              </a:extLst>
            </p:cNvPr>
            <p:cNvSpPr/>
            <p:nvPr/>
          </p:nvSpPr>
          <p:spPr>
            <a:xfrm>
              <a:off x="503162" y="3954753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E5C423F-17A6-630A-8FEA-0980ABD7BFBF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rgbClr val="31006F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58F217B-05B1-2805-05DA-856636AA67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chemeClr val="bg1"/>
          </a:solidFill>
        </p:grpSpPr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7737D414-D91A-051A-2D07-C45E71EC884E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7E21F92D-3678-5612-CE29-42F0A70FD4B5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256F17F2-A238-3D2B-D687-39A971B15275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417BAE05-43DF-566C-3521-A789E35626DD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E6F67AD2-4FCF-233B-43DE-E70B760AAF86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86D5B900-2E76-0A28-EA49-1F86A81C4CBA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80789F4D-3709-901C-9E3C-7E125A28AED8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A9F760B8-8099-77BD-C401-B61B01075227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8F0E2338-5D81-5E74-E793-0B85BA11CE6B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2935369C-15B1-D04C-93F2-B7E6A007255B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1AB2660-2759-4A3F-9C37-B93ADFC6A5B4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6BA3ADEF-98BA-6773-F253-811A10D3138E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7199AFBF-53E6-F099-DBF2-D7E7850AC53E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ED3E57F5-1DD7-A1F0-2A13-0E8B0EFB7A11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4958486-9814-7A78-3566-11DBEB16264D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43E63B2D-DB28-2826-1382-F501B08EC6C8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835E555B-8532-9ED9-CA6C-8E1360BA62FA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BE6EDA88-C540-7E86-5765-C0D2EC33851A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19B2D2D1-AA0C-CDF9-6AD5-87E6024A3925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F1346165-0D51-D380-DD2F-6804B8F80A7A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A96FD39A-D367-BCD6-8D82-C6DFECF17CA6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6EEFFA38-05D3-83CD-1506-E15E04BCF4F0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8917807C-94DD-69C9-965C-7CE13291418C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DE8B0651-FB13-F4D9-8778-2F331E678641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1" name="Title 2">
            <a:extLst>
              <a:ext uri="{FF2B5EF4-FFF2-40B4-BE49-F238E27FC236}">
                <a16:creationId xmlns:a16="http://schemas.microsoft.com/office/drawing/2014/main" id="{F54F9D45-AB68-2306-E164-B2EDC20136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7729892" cy="403741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 BLACK, 24 PT. 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08CC5E8-A536-9D9F-A364-802FD5088FA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492449" y="0"/>
            <a:ext cx="3539674" cy="7747526"/>
            <a:chOff x="3177908" y="0"/>
            <a:chExt cx="4595462" cy="10058400"/>
          </a:xfrm>
        </p:grpSpPr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0FD4FE36-E0CA-D75B-8109-08F1E1DF52F7}"/>
                </a:ext>
              </a:extLst>
            </p:cNvPr>
            <p:cNvSpPr/>
            <p:nvPr/>
          </p:nvSpPr>
          <p:spPr>
            <a:xfrm>
              <a:off x="4197361" y="1"/>
              <a:ext cx="3336289" cy="10058399"/>
            </a:xfrm>
            <a:custGeom>
              <a:avLst/>
              <a:gdLst>
                <a:gd name="connsiteX0" fmla="*/ 0 w 3336289"/>
                <a:gd name="connsiteY0" fmla="*/ 10058399 h 10058399"/>
                <a:gd name="connsiteX1" fmla="*/ 655320 w 3336289"/>
                <a:gd name="connsiteY1" fmla="*/ 10058399 h 10058399"/>
                <a:gd name="connsiteX2" fmla="*/ 3336290 w 3336289"/>
                <a:gd name="connsiteY2" fmla="*/ 0 h 10058399"/>
                <a:gd name="connsiteX3" fmla="*/ 2680969 w 333628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6289" h="10058399">
                  <a:moveTo>
                    <a:pt x="0" y="10058399"/>
                  </a:moveTo>
                  <a:lnTo>
                    <a:pt x="655320" y="10058399"/>
                  </a:lnTo>
                  <a:lnTo>
                    <a:pt x="3336290" y="0"/>
                  </a:lnTo>
                  <a:lnTo>
                    <a:pt x="268096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C2989C8A-6F72-75F7-07B2-A630D4C76434}"/>
                </a:ext>
              </a:extLst>
            </p:cNvPr>
            <p:cNvSpPr/>
            <p:nvPr/>
          </p:nvSpPr>
          <p:spPr>
            <a:xfrm>
              <a:off x="3177908" y="0"/>
              <a:ext cx="3700779" cy="10058399"/>
            </a:xfrm>
            <a:custGeom>
              <a:avLst/>
              <a:gdLst>
                <a:gd name="connsiteX0" fmla="*/ 2680970 w 3700779"/>
                <a:gd name="connsiteY0" fmla="*/ 0 h 10058399"/>
                <a:gd name="connsiteX1" fmla="*/ 0 w 3700779"/>
                <a:gd name="connsiteY1" fmla="*/ 10058399 h 10058399"/>
                <a:gd name="connsiteX2" fmla="*/ 1019810 w 3700779"/>
                <a:gd name="connsiteY2" fmla="*/ 10058399 h 10058399"/>
                <a:gd name="connsiteX3" fmla="*/ 3700780 w 370077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77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19810" y="10058399"/>
                  </a:lnTo>
                  <a:lnTo>
                    <a:pt x="370078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67CDB0-5C5E-8CDC-920E-35CC55828FE2}"/>
                </a:ext>
              </a:extLst>
            </p:cNvPr>
            <p:cNvSpPr/>
            <p:nvPr/>
          </p:nvSpPr>
          <p:spPr>
            <a:xfrm>
              <a:off x="4853641" y="0"/>
              <a:ext cx="2919729" cy="10058399"/>
            </a:xfrm>
            <a:custGeom>
              <a:avLst/>
              <a:gdLst>
                <a:gd name="connsiteX0" fmla="*/ 2680970 w 2919729"/>
                <a:gd name="connsiteY0" fmla="*/ 0 h 10058399"/>
                <a:gd name="connsiteX1" fmla="*/ 0 w 2919729"/>
                <a:gd name="connsiteY1" fmla="*/ 10058399 h 10058399"/>
                <a:gd name="connsiteX2" fmla="*/ 1024890 w 2919729"/>
                <a:gd name="connsiteY2" fmla="*/ 10058399 h 10058399"/>
                <a:gd name="connsiteX3" fmla="*/ 2919730 w 2919729"/>
                <a:gd name="connsiteY3" fmla="*/ 2947670 h 10058399"/>
                <a:gd name="connsiteX4" fmla="*/ 2919730 w 2919729"/>
                <a:gd name="connsiteY4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972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24890" y="10058399"/>
                  </a:lnTo>
                  <a:lnTo>
                    <a:pt x="2919730" y="2947670"/>
                  </a:lnTo>
                  <a:lnTo>
                    <a:pt x="291973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05990E09-0E48-C4D1-A6CB-6DE0EDFB5FA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5734" y="462827"/>
            <a:ext cx="3423223" cy="26835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</p:spTree>
    <p:extLst>
      <p:ext uri="{BB962C8B-B14F-4D97-AF65-F5344CB8AC3E}">
        <p14:creationId xmlns:p14="http://schemas.microsoft.com/office/powerpoint/2010/main" val="421202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353278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959" indent="-264959" algn="l" defTabSz="353278" rtl="0" eaLnBrk="1" latinLnBrk="0" hangingPunct="1">
        <a:spcBef>
          <a:spcPct val="20000"/>
        </a:spcBef>
        <a:buFont typeface="Arial"/>
        <a:buChar char="•"/>
        <a:defRPr sz="2473" kern="1200">
          <a:solidFill>
            <a:schemeClr val="tx1"/>
          </a:solidFill>
          <a:latin typeface="+mn-lt"/>
          <a:ea typeface="+mn-ea"/>
          <a:cs typeface="+mn-cs"/>
        </a:defRPr>
      </a:lvl1pPr>
      <a:lvl2pPr marL="574077" indent="-220799" algn="l" defTabSz="353278" rtl="0" eaLnBrk="1" latinLnBrk="0" hangingPunct="1">
        <a:spcBef>
          <a:spcPct val="20000"/>
        </a:spcBef>
        <a:buFont typeface="Arial"/>
        <a:buChar char="–"/>
        <a:defRPr sz="2164" kern="1200">
          <a:solidFill>
            <a:schemeClr val="tx1"/>
          </a:solidFill>
          <a:latin typeface="+mn-lt"/>
          <a:ea typeface="+mn-ea"/>
          <a:cs typeface="+mn-cs"/>
        </a:defRPr>
      </a:lvl2pPr>
      <a:lvl3pPr marL="883196" indent="-176639" algn="l" defTabSz="353278" rtl="0" eaLnBrk="1" latinLnBrk="0" hangingPunct="1">
        <a:spcBef>
          <a:spcPct val="20000"/>
        </a:spcBef>
        <a:buFont typeface="Arial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3pPr>
      <a:lvl4pPr marL="1236475" indent="-176639" algn="l" defTabSz="353278" rtl="0" eaLnBrk="1" latinLnBrk="0" hangingPunct="1">
        <a:spcBef>
          <a:spcPct val="20000"/>
        </a:spcBef>
        <a:buFont typeface="Arial"/>
        <a:buChar char="–"/>
        <a:defRPr sz="1545" kern="1200">
          <a:solidFill>
            <a:schemeClr val="tx1"/>
          </a:solidFill>
          <a:latin typeface="+mn-lt"/>
          <a:ea typeface="+mn-ea"/>
          <a:cs typeface="+mn-cs"/>
        </a:defRPr>
      </a:lvl4pPr>
      <a:lvl5pPr marL="1589753" indent="-176639" algn="l" defTabSz="353278" rtl="0" eaLnBrk="1" latinLnBrk="0" hangingPunct="1">
        <a:spcBef>
          <a:spcPct val="20000"/>
        </a:spcBef>
        <a:buFont typeface="Arial"/>
        <a:buChar char="»"/>
        <a:defRPr sz="1545" kern="1200">
          <a:solidFill>
            <a:schemeClr val="tx1"/>
          </a:solidFill>
          <a:latin typeface="+mn-lt"/>
          <a:ea typeface="+mn-ea"/>
          <a:cs typeface="+mn-cs"/>
        </a:defRPr>
      </a:lvl5pPr>
      <a:lvl6pPr marL="1943031" indent="-176639" algn="l" defTabSz="353278" rtl="0" eaLnBrk="1" latinLnBrk="0" hangingPunct="1">
        <a:spcBef>
          <a:spcPct val="20000"/>
        </a:spcBef>
        <a:buFont typeface="Arial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6pPr>
      <a:lvl7pPr marL="2296310" indent="-176639" algn="l" defTabSz="353278" rtl="0" eaLnBrk="1" latinLnBrk="0" hangingPunct="1">
        <a:spcBef>
          <a:spcPct val="20000"/>
        </a:spcBef>
        <a:buFont typeface="Arial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7pPr>
      <a:lvl8pPr marL="2649588" indent="-176639" algn="l" defTabSz="353278" rtl="0" eaLnBrk="1" latinLnBrk="0" hangingPunct="1">
        <a:spcBef>
          <a:spcPct val="20000"/>
        </a:spcBef>
        <a:buFont typeface="Arial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8pPr>
      <a:lvl9pPr marL="3002867" indent="-176639" algn="l" defTabSz="353278" rtl="0" eaLnBrk="1" latinLnBrk="0" hangingPunct="1">
        <a:spcBef>
          <a:spcPct val="20000"/>
        </a:spcBef>
        <a:buFont typeface="Arial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1pPr>
      <a:lvl2pPr marL="353278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2pPr>
      <a:lvl3pPr marL="706557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3pPr>
      <a:lvl4pPr marL="1059835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4pPr>
      <a:lvl5pPr marL="1413114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5pPr>
      <a:lvl6pPr marL="1766392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6pPr>
      <a:lvl7pPr marL="2119671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7pPr>
      <a:lvl8pPr marL="2472949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8pPr>
      <a:lvl9pPr marL="2826228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5A11CE9-D3DA-33E8-5A23-F1F8CD5B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39" y="714992"/>
            <a:ext cx="7314717" cy="3857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F5FD01-1BB6-62AE-5D73-336A253858F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402904-1505-0EFD-7724-48DB830B39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3E198204-5B95-0842-1A21-590769B29CB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52793" y="1856096"/>
            <a:ext cx="4204921" cy="2109199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33006F"/>
              </a:solidFill>
            </a:endParaRP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6F59DE94-10AD-087C-075E-BACCCA70D235}"/>
              </a:ext>
            </a:extLst>
          </p:cNvPr>
          <p:cNvSpPr txBox="1">
            <a:spLocks/>
          </p:cNvSpPr>
          <p:nvPr/>
        </p:nvSpPr>
        <p:spPr>
          <a:xfrm>
            <a:off x="195734" y="462827"/>
            <a:ext cx="3423223" cy="26835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kern="120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 algn="l" defTabSz="353278" rtl="0" eaLnBrk="1" latinLnBrk="0" hangingPunct="1">
              <a:spcBef>
                <a:spcPct val="20000"/>
              </a:spcBef>
              <a:buFont typeface="Arial"/>
              <a:buNone/>
              <a:defRPr sz="2164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353278" rtl="0" eaLnBrk="1" latinLnBrk="0" hangingPunct="1">
              <a:spcBef>
                <a:spcPct val="20000"/>
              </a:spcBef>
              <a:buFont typeface="Arial"/>
              <a:buNone/>
              <a:defRPr sz="1854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353278" rtl="0" eaLnBrk="1" latinLnBrk="0" hangingPunct="1">
              <a:spcBef>
                <a:spcPct val="20000"/>
              </a:spcBef>
              <a:buFont typeface="Arial"/>
              <a:buNone/>
              <a:defRPr sz="1545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353278" rtl="0" eaLnBrk="1" latinLnBrk="0" hangingPunct="1">
              <a:spcBef>
                <a:spcPct val="20000"/>
              </a:spcBef>
              <a:buFont typeface="Arial"/>
              <a:buNone/>
              <a:defRPr sz="1545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1943031" indent="-176639" algn="l" defTabSz="353278" rtl="0" eaLnBrk="1" latinLnBrk="0" hangingPunct="1">
              <a:spcBef>
                <a:spcPct val="20000"/>
              </a:spcBef>
              <a:buFont typeface="Arial"/>
              <a:buChar char="•"/>
              <a:defRPr sz="15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96310" indent="-176639" algn="l" defTabSz="353278" rtl="0" eaLnBrk="1" latinLnBrk="0" hangingPunct="1">
              <a:spcBef>
                <a:spcPct val="20000"/>
              </a:spcBef>
              <a:buFont typeface="Arial"/>
              <a:buChar char="•"/>
              <a:defRPr sz="15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9588" indent="-176639" algn="l" defTabSz="353278" rtl="0" eaLnBrk="1" latinLnBrk="0" hangingPunct="1">
              <a:spcBef>
                <a:spcPct val="20000"/>
              </a:spcBef>
              <a:buFont typeface="Arial"/>
              <a:buChar char="•"/>
              <a:defRPr sz="15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02867" indent="-176639" algn="l" defTabSz="353278" rtl="0" eaLnBrk="1" latinLnBrk="0" hangingPunct="1">
              <a:spcBef>
                <a:spcPct val="20000"/>
              </a:spcBef>
              <a:buFont typeface="Arial"/>
              <a:buChar char="•"/>
              <a:defRPr sz="15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SUBTITLE OPENSANS 14</a:t>
            </a:r>
          </a:p>
        </p:txBody>
      </p:sp>
    </p:spTree>
    <p:extLst>
      <p:ext uri="{BB962C8B-B14F-4D97-AF65-F5344CB8AC3E}">
        <p14:creationId xmlns:p14="http://schemas.microsoft.com/office/powerpoint/2010/main" val="240416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EFEFAD17A4B43A8378381BF28CF4F" ma:contentTypeVersion="19" ma:contentTypeDescription="Create a new document." ma:contentTypeScope="" ma:versionID="dbe81ea0ab4112776bd9ab7c6c9e846f">
  <xsd:schema xmlns:xsd="http://www.w3.org/2001/XMLSchema" xmlns:xs="http://www.w3.org/2001/XMLSchema" xmlns:p="http://schemas.microsoft.com/office/2006/metadata/properties" xmlns:ns2="38934ba0-d0c8-4ff1-b39d-50890708cb62" xmlns:ns3="ab274330-b409-4ff8-b8ad-c1dc18cc66a1" xmlns:ns4="ab06a5aa-8e31-4bdb-9b13-38c58a92ec8a" targetNamespace="http://schemas.microsoft.com/office/2006/metadata/properties" ma:root="true" ma:fieldsID="7190a79e39cd070941efa518ff5f6f84" ns2:_="" ns3:_="" ns4:_="">
    <xsd:import namespace="38934ba0-d0c8-4ff1-b39d-50890708cb62"/>
    <xsd:import namespace="ab274330-b409-4ff8-b8ad-c1dc18cc66a1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4ba0-d0c8-4ff1-b39d-50890708c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plate" ma:index="26" nillable="true" ma:displayName="Template" ma:format="Dropdown" ma:internalName="Templat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4330-b409-4ff8-b8ad-c1dc18cc6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57423d6-0b6a-4b48-b884-c71dd65d8512}" ma:internalName="TaxCatchAll" ma:showField="CatchAllData" ma:web="ab274330-b409-4ff8-b8ad-c1dc18cc6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38934ba0-d0c8-4ff1-b39d-50890708cb62" xsi:nil="true"/>
    <lcf76f155ced4ddcb4097134ff3c332f xmlns="38934ba0-d0c8-4ff1-b39d-50890708cb62">
      <Terms xmlns="http://schemas.microsoft.com/office/infopath/2007/PartnerControls"/>
    </lcf76f155ced4ddcb4097134ff3c332f>
    <TaxCatchAll xmlns="ab06a5aa-8e31-4bdb-9b13-38c58a92ec8a" xsi:nil="true"/>
  </documentManagement>
</p:properties>
</file>

<file path=customXml/itemProps1.xml><?xml version="1.0" encoding="utf-8"?>
<ds:datastoreItem xmlns:ds="http://schemas.openxmlformats.org/officeDocument/2006/customXml" ds:itemID="{4B8A7445-621E-4F3D-9223-706BF601733A}"/>
</file>

<file path=customXml/itemProps2.xml><?xml version="1.0" encoding="utf-8"?>
<ds:datastoreItem xmlns:ds="http://schemas.openxmlformats.org/officeDocument/2006/customXml" ds:itemID="{46DB545E-0FA9-41EE-86A6-F2B8208EC070}"/>
</file>

<file path=customXml/itemProps3.xml><?xml version="1.0" encoding="utf-8"?>
<ds:datastoreItem xmlns:ds="http://schemas.openxmlformats.org/officeDocument/2006/customXml" ds:itemID="{2986C0EE-964A-428E-B47A-0E4958E834B3}"/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Encode Sans Normal Black</vt:lpstr>
      <vt:lpstr>Open Sans Extrabold</vt:lpstr>
      <vt:lpstr>Open Sans Light</vt:lpstr>
      <vt:lpstr>Uni Sans Regular</vt:lpstr>
      <vt:lpstr>Office Theme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 IPSUM DOLOR  SIT AMET </dc:title>
  <dc:creator>Bradley Santos</dc:creator>
  <cp:lastModifiedBy>Alberto Reyes</cp:lastModifiedBy>
  <cp:revision>28</cp:revision>
  <dcterms:created xsi:type="dcterms:W3CDTF">2014-11-18T22:35:20Z</dcterms:created>
  <dcterms:modified xsi:type="dcterms:W3CDTF">2023-05-18T02:20:38Z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0x01010058BEFEFAD17A4B43A8378381BF28CF4F</vt:lpwstr>
  </property>
</Properties>
</file>