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Encode Sans" panose="020B0604020202020204" charset="0"/>
      <p:regular r:id="rId8"/>
      <p:bold r:id="rId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0" roundtripDataSignature="AMtx7mh0nbCbyGQtgq2efzp3vvpozcAdL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7" d="100"/>
          <a:sy n="97" d="100"/>
        </p:scale>
        <p:origin x="498" y="-5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viewProps" Target="viewProps.xml"/><Relationship Id="rId17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presProps" Target="presProps.xml"/><Relationship Id="rId5" Type="http://schemas.openxmlformats.org/officeDocument/2006/relationships/font" Target="fonts/font2.fntdata"/><Relationship Id="rId15" Type="http://schemas.openxmlformats.org/officeDocument/2006/relationships/customXml" Target="../customXml/item1.xml"/><Relationship Id="rId10" Type="http://customschemas.google.com/relationships/presentationmetadata" Target="meta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4139863" y="7339013"/>
            <a:ext cx="35229801" cy="198183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95008" y="28258719"/>
            <a:ext cx="5560060" cy="23120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8375" tIns="89200" rIns="178375" bIns="892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i="0"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936768" y="55773256"/>
            <a:ext cx="3011699" cy="2946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8375" tIns="89200" rIns="178375" bIns="892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" descr="Map&#10;&#10;Description automatically generated with low confiden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7878675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"/>
          <p:cNvSpPr txBox="1"/>
          <p:nvPr/>
        </p:nvSpPr>
        <p:spPr>
          <a:xfrm>
            <a:off x="9004500" y="6385500"/>
            <a:ext cx="26325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1" name="Google Shape;91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54741" y="549480"/>
            <a:ext cx="3282259" cy="255392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"/>
          <p:cNvSpPr/>
          <p:nvPr/>
        </p:nvSpPr>
        <p:spPr>
          <a:xfrm>
            <a:off x="0" y="2716962"/>
            <a:ext cx="7976643" cy="3032673"/>
          </a:xfrm>
          <a:prstGeom prst="rect">
            <a:avLst/>
          </a:prstGeom>
          <a:gradFill>
            <a:gsLst>
              <a:gs pos="0">
                <a:schemeClr val="lt1"/>
              </a:gs>
              <a:gs pos="21000">
                <a:schemeClr val="lt1"/>
              </a:gs>
              <a:gs pos="100000">
                <a:schemeClr val="lt1"/>
              </a:gs>
            </a:gsLst>
            <a:lin ang="10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1"/>
          <p:cNvSpPr txBox="1"/>
          <p:nvPr/>
        </p:nvSpPr>
        <p:spPr>
          <a:xfrm>
            <a:off x="873951" y="3446894"/>
            <a:ext cx="5335474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buSzPts val="1300"/>
            </a:pPr>
            <a:r>
              <a:rPr lang="en-US" sz="1600" b="1" dirty="0">
                <a:solidFill>
                  <a:srgbClr val="4A2C83"/>
                </a:solidFill>
                <a:latin typeface="Encode Sans"/>
                <a:sym typeface="Encode Sans"/>
              </a:rPr>
              <a:t>Lorem ipsum</a:t>
            </a:r>
            <a:r>
              <a:rPr lang="en-US" sz="1200" dirty="0">
                <a:solidFill>
                  <a:srgbClr val="4A2C83"/>
                </a:solidFill>
                <a:latin typeface="Encode Sans"/>
                <a:ea typeface="Encode Sans"/>
                <a:cs typeface="Encode Sans"/>
                <a:sym typeface="Encode Sans"/>
              </a:rPr>
              <a:t> </a:t>
            </a:r>
            <a:r>
              <a:rPr lang="en-US" sz="1400" b="0" i="0" u="none" strike="noStrike" cap="none" dirty="0">
                <a:solidFill>
                  <a:srgbClr val="4A2C83"/>
                </a:solidFill>
                <a:latin typeface="Encode Sans"/>
                <a:ea typeface="Encode Sans"/>
                <a:cs typeface="Encode Sans"/>
                <a:sym typeface="Encode Sans"/>
              </a:rPr>
              <a:t> </a:t>
            </a:r>
            <a:endParaRPr lang="en-US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 dirty="0">
                <a:solidFill>
                  <a:srgbClr val="4A2C83"/>
                </a:solidFill>
                <a:latin typeface="Encode Sans"/>
                <a:ea typeface="Encode Sans"/>
                <a:cs typeface="Encode Sans"/>
                <a:sym typeface="Encode Sans"/>
              </a:rPr>
              <a:t>Lorem ipsum</a:t>
            </a:r>
          </a:p>
        </p:txBody>
      </p:sp>
      <p:sp>
        <p:nvSpPr>
          <p:cNvPr id="95" name="Google Shape;95;p1"/>
          <p:cNvSpPr txBox="1"/>
          <p:nvPr/>
        </p:nvSpPr>
        <p:spPr>
          <a:xfrm>
            <a:off x="171534" y="2840167"/>
            <a:ext cx="9722345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rgbClr val="4A2C83"/>
                </a:solidFill>
                <a:latin typeface="Encode Sans"/>
                <a:ea typeface="Encode Sans"/>
                <a:cs typeface="Encode Sans"/>
                <a:sym typeface="Encode Sans"/>
              </a:rPr>
              <a:t>Title</a:t>
            </a:r>
            <a:endParaRPr sz="2800" b="1" i="0" u="none" strike="noStrike" cap="none" dirty="0">
              <a:solidFill>
                <a:srgbClr val="4A2C83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96" name="Google Shape;96;p1"/>
          <p:cNvSpPr txBox="1"/>
          <p:nvPr/>
        </p:nvSpPr>
        <p:spPr>
          <a:xfrm>
            <a:off x="873951" y="4113700"/>
            <a:ext cx="5327005" cy="861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 dirty="0">
                <a:solidFill>
                  <a:srgbClr val="4A2C83"/>
                </a:solidFill>
                <a:latin typeface="Encode Sans"/>
                <a:ea typeface="Encode Sans"/>
                <a:cs typeface="Encode Sans"/>
                <a:sym typeface="Encode Sans"/>
              </a:rPr>
              <a:t>Lorem ipsum dolor sit </a:t>
            </a:r>
            <a:r>
              <a:rPr lang="en-US" sz="1400" b="0" i="0" u="none" strike="noStrike" cap="none" dirty="0" err="1">
                <a:solidFill>
                  <a:srgbClr val="4A2C83"/>
                </a:solidFill>
                <a:latin typeface="Encode Sans"/>
                <a:ea typeface="Encode Sans"/>
                <a:cs typeface="Encode Sans"/>
                <a:sym typeface="Encode Sans"/>
              </a:rPr>
              <a:t>amet</a:t>
            </a:r>
            <a:r>
              <a:rPr lang="en-US" sz="1400" b="0" i="0" u="none" strike="noStrike" cap="none" dirty="0">
                <a:solidFill>
                  <a:srgbClr val="4A2C83"/>
                </a:solidFill>
                <a:latin typeface="Encode Sans"/>
                <a:ea typeface="Encode Sans"/>
                <a:cs typeface="Encode Sans"/>
                <a:sym typeface="Encode Sans"/>
              </a:rPr>
              <a:t>, </a:t>
            </a:r>
            <a:r>
              <a:rPr lang="en-US" sz="1400" b="0" i="0" u="none" strike="noStrike" cap="none" dirty="0" err="1">
                <a:solidFill>
                  <a:srgbClr val="4A2C83"/>
                </a:solidFill>
                <a:latin typeface="Encode Sans"/>
                <a:ea typeface="Encode Sans"/>
                <a:cs typeface="Encode Sans"/>
                <a:sym typeface="Encode Sans"/>
              </a:rPr>
              <a:t>consectetur</a:t>
            </a:r>
            <a:r>
              <a:rPr lang="en-US" sz="1400" b="0" i="0" u="none" strike="noStrike" cap="none" dirty="0">
                <a:solidFill>
                  <a:srgbClr val="4A2C83"/>
                </a:solidFill>
                <a:latin typeface="Encode Sans"/>
                <a:ea typeface="Encode Sans"/>
                <a:cs typeface="Encode Sans"/>
                <a:sym typeface="Encode Sans"/>
              </a:rPr>
              <a:t> </a:t>
            </a:r>
            <a:r>
              <a:rPr lang="en-US" sz="1400" b="0" i="0" u="none" strike="noStrike" cap="none" dirty="0" err="1">
                <a:solidFill>
                  <a:srgbClr val="4A2C83"/>
                </a:solidFill>
                <a:latin typeface="Encode Sans"/>
                <a:ea typeface="Encode Sans"/>
                <a:cs typeface="Encode Sans"/>
                <a:sym typeface="Encode Sans"/>
              </a:rPr>
              <a:t>adipiscing</a:t>
            </a:r>
            <a:r>
              <a:rPr lang="en-US" sz="1400" b="0" i="0" u="none" strike="noStrike" cap="none" dirty="0">
                <a:solidFill>
                  <a:srgbClr val="4A2C83"/>
                </a:solidFill>
                <a:latin typeface="Encode Sans"/>
                <a:ea typeface="Encode Sans"/>
                <a:cs typeface="Encode Sans"/>
                <a:sym typeface="Encode Sans"/>
              </a:rPr>
              <a:t> </a:t>
            </a:r>
            <a:r>
              <a:rPr lang="en-US" sz="1400" b="0" i="0" u="none" strike="noStrike" cap="none" dirty="0" err="1">
                <a:solidFill>
                  <a:srgbClr val="4A2C83"/>
                </a:solidFill>
                <a:latin typeface="Encode Sans"/>
                <a:ea typeface="Encode Sans"/>
                <a:cs typeface="Encode Sans"/>
                <a:sym typeface="Encode Sans"/>
              </a:rPr>
              <a:t>elit</a:t>
            </a:r>
            <a:r>
              <a:rPr lang="en-US" sz="1400" b="0" i="0" u="none" strike="noStrike" cap="none" dirty="0">
                <a:solidFill>
                  <a:srgbClr val="4A2C83"/>
                </a:solidFill>
                <a:latin typeface="Encode Sans"/>
                <a:ea typeface="Encode Sans"/>
                <a:cs typeface="Encode Sans"/>
                <a:sym typeface="Encode Sans"/>
              </a:rPr>
              <a:t>, sed do </a:t>
            </a:r>
            <a:r>
              <a:rPr lang="en-US" sz="1400" b="0" i="0" u="none" strike="noStrike" cap="none" dirty="0" err="1">
                <a:solidFill>
                  <a:srgbClr val="4A2C83"/>
                </a:solidFill>
                <a:latin typeface="Encode Sans"/>
                <a:ea typeface="Encode Sans"/>
                <a:cs typeface="Encode Sans"/>
                <a:sym typeface="Encode Sans"/>
              </a:rPr>
              <a:t>eiusmod</a:t>
            </a:r>
            <a:r>
              <a:rPr lang="en-US" sz="1400" b="0" i="0" u="none" strike="noStrike" cap="none" dirty="0">
                <a:solidFill>
                  <a:srgbClr val="4A2C83"/>
                </a:solidFill>
                <a:latin typeface="Encode Sans"/>
                <a:ea typeface="Encode Sans"/>
                <a:cs typeface="Encode Sans"/>
                <a:sym typeface="Encode Sans"/>
              </a:rPr>
              <a:t> </a:t>
            </a:r>
            <a:r>
              <a:rPr lang="en-US" sz="1400" b="0" i="0" u="none" strike="noStrike" cap="none" dirty="0" err="1">
                <a:solidFill>
                  <a:srgbClr val="4A2C83"/>
                </a:solidFill>
                <a:latin typeface="Encode Sans"/>
                <a:ea typeface="Encode Sans"/>
                <a:cs typeface="Encode Sans"/>
                <a:sym typeface="Encode Sans"/>
              </a:rPr>
              <a:t>tempor</a:t>
            </a:r>
            <a:r>
              <a:rPr lang="en-US" sz="1400" b="0" i="0" u="none" strike="noStrike" cap="none" dirty="0">
                <a:solidFill>
                  <a:srgbClr val="4A2C83"/>
                </a:solidFill>
                <a:latin typeface="Encode Sans"/>
                <a:ea typeface="Encode Sans"/>
                <a:cs typeface="Encode Sans"/>
                <a:sym typeface="Encode Sans"/>
              </a:rPr>
              <a:t> </a:t>
            </a:r>
            <a:r>
              <a:rPr lang="en-US" sz="1400" b="0" i="0" u="none" strike="noStrike" cap="none" dirty="0" err="1">
                <a:solidFill>
                  <a:srgbClr val="4A2C83"/>
                </a:solidFill>
                <a:latin typeface="Encode Sans"/>
                <a:ea typeface="Encode Sans"/>
                <a:cs typeface="Encode Sans"/>
                <a:sym typeface="Encode Sans"/>
              </a:rPr>
              <a:t>incididunt</a:t>
            </a:r>
            <a:r>
              <a:rPr lang="en-US" sz="1400" b="0" i="0" u="none" strike="noStrike" cap="none" dirty="0">
                <a:solidFill>
                  <a:srgbClr val="4A2C83"/>
                </a:solidFill>
                <a:latin typeface="Encode Sans"/>
                <a:ea typeface="Encode Sans"/>
                <a:cs typeface="Encode Sans"/>
                <a:sym typeface="Encode Sans"/>
              </a:rPr>
              <a:t> </a:t>
            </a:r>
            <a:r>
              <a:rPr lang="en-US" sz="1400" b="0" i="0" u="none" strike="noStrike" cap="none" dirty="0" err="1">
                <a:solidFill>
                  <a:srgbClr val="4A2C83"/>
                </a:solidFill>
                <a:latin typeface="Encode Sans"/>
                <a:ea typeface="Encode Sans"/>
                <a:cs typeface="Encode Sans"/>
                <a:sym typeface="Encode Sans"/>
              </a:rPr>
              <a:t>ut</a:t>
            </a:r>
            <a:r>
              <a:rPr lang="en-US" sz="1400" b="0" i="0" u="none" strike="noStrike" cap="none" dirty="0">
                <a:solidFill>
                  <a:srgbClr val="4A2C83"/>
                </a:solidFill>
                <a:latin typeface="Encode Sans"/>
                <a:ea typeface="Encode Sans"/>
                <a:cs typeface="Encode Sans"/>
                <a:sym typeface="Encode Sans"/>
              </a:rPr>
              <a:t> labore et dolore magna </a:t>
            </a:r>
            <a:r>
              <a:rPr lang="en-US" sz="1400" b="0" i="0" u="none" strike="noStrike" cap="none" dirty="0" err="1">
                <a:solidFill>
                  <a:srgbClr val="4A2C83"/>
                </a:solidFill>
                <a:latin typeface="Encode Sans"/>
                <a:ea typeface="Encode Sans"/>
                <a:cs typeface="Encode Sans"/>
                <a:sym typeface="Encode Sans"/>
              </a:rPr>
              <a:t>aliqua</a:t>
            </a:r>
            <a:r>
              <a:rPr lang="en-US" sz="1400" b="0" i="0" u="none" strike="noStrike" cap="none" dirty="0">
                <a:solidFill>
                  <a:srgbClr val="4A2C83"/>
                </a:solidFill>
                <a:latin typeface="Encode Sans"/>
                <a:ea typeface="Encode Sans"/>
                <a:cs typeface="Encode Sans"/>
                <a:sym typeface="Encode Sans"/>
              </a:rPr>
              <a:t>. Ut </a:t>
            </a:r>
            <a:r>
              <a:rPr lang="en-US" sz="1400" b="0" i="0" u="none" strike="noStrike" cap="none" dirty="0" err="1">
                <a:solidFill>
                  <a:srgbClr val="4A2C83"/>
                </a:solidFill>
                <a:latin typeface="Encode Sans"/>
                <a:ea typeface="Encode Sans"/>
                <a:cs typeface="Encode Sans"/>
                <a:sym typeface="Encode Sans"/>
              </a:rPr>
              <a:t>enim</a:t>
            </a:r>
            <a:r>
              <a:rPr lang="en-US" sz="1400" b="0" i="0" u="none" strike="noStrike" cap="none" dirty="0">
                <a:solidFill>
                  <a:srgbClr val="4A2C83"/>
                </a:solidFill>
                <a:latin typeface="Encode Sans"/>
                <a:ea typeface="Encode Sans"/>
                <a:cs typeface="Encode Sans"/>
                <a:sym typeface="Encode Sans"/>
              </a:rPr>
              <a:t> ad minim </a:t>
            </a:r>
            <a:r>
              <a:rPr lang="en-US" sz="1400" b="0" i="0" u="none" strike="noStrike" cap="none" dirty="0" err="1">
                <a:solidFill>
                  <a:srgbClr val="4A2C83"/>
                </a:solidFill>
                <a:latin typeface="Encode Sans"/>
                <a:ea typeface="Encode Sans"/>
                <a:cs typeface="Encode Sans"/>
                <a:sym typeface="Encode Sans"/>
              </a:rPr>
              <a:t>veniam</a:t>
            </a:r>
            <a:r>
              <a:rPr lang="en-US" sz="1400" b="0" i="0" u="none" strike="noStrike" cap="none" dirty="0">
                <a:solidFill>
                  <a:srgbClr val="4A2C83"/>
                </a:solidFill>
                <a:latin typeface="Encode Sans"/>
                <a:ea typeface="Encode Sans"/>
                <a:cs typeface="Encode Sans"/>
                <a:sym typeface="Encode Sans"/>
              </a:rPr>
              <a:t>, </a:t>
            </a:r>
            <a:r>
              <a:rPr lang="en-US" sz="1400" b="0" i="0" u="none" strike="noStrike" cap="none" dirty="0" err="1">
                <a:solidFill>
                  <a:srgbClr val="4A2C83"/>
                </a:solidFill>
                <a:latin typeface="Encode Sans"/>
                <a:ea typeface="Encode Sans"/>
                <a:cs typeface="Encode Sans"/>
                <a:sym typeface="Encode Sans"/>
              </a:rPr>
              <a:t>quis</a:t>
            </a:r>
            <a:r>
              <a:rPr lang="en-US" sz="1400" b="0" i="0" u="none" strike="noStrike" cap="none" dirty="0">
                <a:solidFill>
                  <a:srgbClr val="4A2C83"/>
                </a:solidFill>
                <a:latin typeface="Encode Sans"/>
                <a:ea typeface="Encode Sans"/>
                <a:cs typeface="Encode Sans"/>
                <a:sym typeface="Encode Sans"/>
              </a:rPr>
              <a:t> </a:t>
            </a:r>
            <a:r>
              <a:rPr lang="en-US" sz="1400" b="0" i="0" u="none" strike="noStrike" cap="none" dirty="0" err="1">
                <a:solidFill>
                  <a:srgbClr val="4A2C83"/>
                </a:solidFill>
                <a:latin typeface="Encode Sans"/>
                <a:ea typeface="Encode Sans"/>
                <a:cs typeface="Encode Sans"/>
                <a:sym typeface="Encode Sans"/>
              </a:rPr>
              <a:t>nostrud</a:t>
            </a:r>
            <a:endParaRPr sz="1400" b="0" i="0" u="none" strike="noStrike" cap="none" dirty="0">
              <a:solidFill>
                <a:srgbClr val="4A2C83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rgbClr val="4A2C83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pic>
        <p:nvPicPr>
          <p:cNvPr id="97" name="Google Shape;97;p1"/>
          <p:cNvPicPr preferRelativeResize="0"/>
          <p:nvPr/>
        </p:nvPicPr>
        <p:blipFill rotWithShape="1">
          <a:blip r:embed="rId5">
            <a:alphaModFix/>
          </a:blip>
          <a:srcRect l="31455" t="22101" r="-1" b="1263"/>
          <a:stretch/>
        </p:blipFill>
        <p:spPr>
          <a:xfrm>
            <a:off x="8124457" y="2716962"/>
            <a:ext cx="4067543" cy="303267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2287D61-E25F-EBC0-76CD-D97103F09D36}"/>
              </a:ext>
            </a:extLst>
          </p:cNvPr>
          <p:cNvSpPr txBox="1"/>
          <p:nvPr/>
        </p:nvSpPr>
        <p:spPr>
          <a:xfrm>
            <a:off x="171534" y="7437862"/>
            <a:ext cx="118926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labore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8BEFEFAD17A4B43A8378381BF28CF4F" ma:contentTypeVersion="19" ma:contentTypeDescription="Create a new document." ma:contentTypeScope="" ma:versionID="dbe81ea0ab4112776bd9ab7c6c9e846f">
  <xsd:schema xmlns:xsd="http://www.w3.org/2001/XMLSchema" xmlns:xs="http://www.w3.org/2001/XMLSchema" xmlns:p="http://schemas.microsoft.com/office/2006/metadata/properties" xmlns:ns2="38934ba0-d0c8-4ff1-b39d-50890708cb62" xmlns:ns3="ab274330-b409-4ff8-b8ad-c1dc18cc66a1" xmlns:ns4="ab06a5aa-8e31-4bdb-9b13-38c58a92ec8a" targetNamespace="http://schemas.microsoft.com/office/2006/metadata/properties" ma:root="true" ma:fieldsID="7190a79e39cd070941efa518ff5f6f84" ns2:_="" ns3:_="" ns4:_="">
    <xsd:import namespace="38934ba0-d0c8-4ff1-b39d-50890708cb62"/>
    <xsd:import namespace="ab274330-b409-4ff8-b8ad-c1dc18cc66a1"/>
    <xsd:import namespace="ab06a5aa-8e31-4bdb-9b13-38c58a92ec8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2:lcf76f155ced4ddcb4097134ff3c332f" minOccurs="0"/>
                <xsd:element ref="ns4:TaxCatchAll" minOccurs="0"/>
                <xsd:element ref="ns2:MediaLengthInSeconds" minOccurs="0"/>
                <xsd:element ref="ns2:MediaServiceSearchProperties" minOccurs="0"/>
                <xsd:element ref="ns2:MediaServiceObjectDetectorVersions" minOccurs="0"/>
                <xsd:element ref="ns2:Templ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8934ba0-d0c8-4ff1-b39d-50890708cb6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e20148b9-20a4-48a0-acba-ba52d68a37a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Template" ma:index="26" nillable="true" ma:displayName="Template" ma:format="Dropdown" ma:internalName="Template">
      <xsd:simpleType>
        <xsd:restriction base="dms:Choice">
          <xsd:enumeration value="Choice 1"/>
          <xsd:enumeration value="Choice 2"/>
          <xsd:enumeration value="Choice 3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274330-b409-4ff8-b8ad-c1dc18cc66a1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06a5aa-8e31-4bdb-9b13-38c58a92ec8a" elementFormDefault="qualified">
    <xsd:import namespace="http://schemas.microsoft.com/office/2006/documentManagement/types"/>
    <xsd:import namespace="http://schemas.microsoft.com/office/infopath/2007/PartnerControls"/>
    <xsd:element name="TaxCatchAll" ma:index="22" nillable="true" ma:displayName="Taxonomy Catch All Column" ma:hidden="true" ma:list="{657423d6-0b6a-4b48-b884-c71dd65d8512}" ma:internalName="TaxCatchAll" ma:showField="CatchAllData" ma:web="ab274330-b409-4ff8-b8ad-c1dc18cc66a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emplate xmlns="38934ba0-d0c8-4ff1-b39d-50890708cb62" xsi:nil="true"/>
    <lcf76f155ced4ddcb4097134ff3c332f xmlns="38934ba0-d0c8-4ff1-b39d-50890708cb62">
      <Terms xmlns="http://schemas.microsoft.com/office/infopath/2007/PartnerControls"/>
    </lcf76f155ced4ddcb4097134ff3c332f>
    <TaxCatchAll xmlns="ab06a5aa-8e31-4bdb-9b13-38c58a92ec8a" xsi:nil="true"/>
  </documentManagement>
</p:properties>
</file>

<file path=customXml/itemProps1.xml><?xml version="1.0" encoding="utf-8"?>
<ds:datastoreItem xmlns:ds="http://schemas.openxmlformats.org/officeDocument/2006/customXml" ds:itemID="{9543CD48-0816-4BD9-B1AD-2BCB9D79A491}"/>
</file>

<file path=customXml/itemProps2.xml><?xml version="1.0" encoding="utf-8"?>
<ds:datastoreItem xmlns:ds="http://schemas.openxmlformats.org/officeDocument/2006/customXml" ds:itemID="{61D9D1CF-3A19-4443-9E3E-B94478B81C15}"/>
</file>

<file path=customXml/itemProps3.xml><?xml version="1.0" encoding="utf-8"?>
<ds:datastoreItem xmlns:ds="http://schemas.openxmlformats.org/officeDocument/2006/customXml" ds:itemID="{30C9B712-2304-44CA-986D-DBE3B4700F36}"/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62</Words>
  <Application>Microsoft Office PowerPoint</Application>
  <PresentationFormat>Widescreen</PresentationFormat>
  <Paragraphs>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Calibri</vt:lpstr>
      <vt:lpstr>Arial</vt:lpstr>
      <vt:lpstr>Encode Sans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Michelle Henry</dc:creator>
  <cp:lastModifiedBy>Leti Munoz</cp:lastModifiedBy>
  <cp:revision>2</cp:revision>
  <dcterms:created xsi:type="dcterms:W3CDTF">2022-02-14T19:06:08Z</dcterms:created>
  <dcterms:modified xsi:type="dcterms:W3CDTF">2023-12-08T18:00:14Z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0x01010058BEFEFAD17A4B43A8378381BF28CF4F</vt:lpwstr>
  </property>
</Properties>
</file>