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36576000" cy="205740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Open Sans Bold" panose="020B080603050402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35642-BABB-F69B-2318-6AB30C786DDD}" name="Leti Munoz" initials="LM" userId="S::lmunoz2@uw.edu::5140665f-6f62-42d5-bf3d-4b4717b2c4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2B3AD-3847-E69C-DAB8-5C742DB8F808}" v="15" dt="2023-12-11T20:48:49.378"/>
    <p1510:client id="{343D578A-A859-2017-6E3C-BFEA4780113D}" v="2" dt="2023-12-11T20:24:38.356"/>
    <p1510:client id="{AC9F326F-6835-5517-747B-B22E138C4DC9}" v="33" dt="2023-12-11T18:50:57.446"/>
    <p1510:client id="{B8642864-5FEC-E7E5-6DA6-6BCCC01BF881}" v="115" dt="2023-12-11T18:12:35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 Global Health Communications" userId="S::dghcomm@uw.edu::820ecf35-4bce-443f-b3af-7ce40c0b543b" providerId="AD" clId="Web-{AC9F326F-6835-5517-747B-B22E138C4DC9}"/>
    <pc:docChg chg="modSld">
      <pc:chgData name="UW Global Health Communications" userId="S::dghcomm@uw.edu::820ecf35-4bce-443f-b3af-7ce40c0b543b" providerId="AD" clId="Web-{AC9F326F-6835-5517-747B-B22E138C4DC9}" dt="2023-12-11T18:50:56.134" v="25" actId="20577"/>
      <pc:docMkLst>
        <pc:docMk/>
      </pc:docMkLst>
      <pc:sldChg chg="addSp modSp">
        <pc:chgData name="UW Global Health Communications" userId="S::dghcomm@uw.edu::820ecf35-4bce-443f-b3af-7ce40c0b543b" providerId="AD" clId="Web-{AC9F326F-6835-5517-747B-B22E138C4DC9}" dt="2023-12-11T18:50:56.134" v="25" actId="20577"/>
        <pc:sldMkLst>
          <pc:docMk/>
          <pc:sldMk cId="0" sldId="256"/>
        </pc:sldMkLst>
        <pc:spChg chg="add mod">
          <ac:chgData name="UW Global Health Communications" userId="S::dghcomm@uw.edu::820ecf35-4bce-443f-b3af-7ce40c0b543b" providerId="AD" clId="Web-{AC9F326F-6835-5517-747B-B22E138C4DC9}" dt="2023-12-11T18:50:49.415" v="21" actId="20577"/>
          <ac:spMkLst>
            <pc:docMk/>
            <pc:sldMk cId="0" sldId="256"/>
            <ac:spMk id="5" creationId="{CDF87DDF-181E-68C7-B85A-850B3759F838}"/>
          </ac:spMkLst>
        </pc:spChg>
        <pc:spChg chg="mod">
          <ac:chgData name="UW Global Health Communications" userId="S::dghcomm@uw.edu::820ecf35-4bce-443f-b3af-7ce40c0b543b" providerId="AD" clId="Web-{AC9F326F-6835-5517-747B-B22E138C4DC9}" dt="2023-12-11T18:49:29.568" v="1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AC9F326F-6835-5517-747B-B22E138C4DC9}" dt="2023-12-11T18:50:56.134" v="25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AC9F326F-6835-5517-747B-B22E138C4DC9}" dt="2023-12-11T18:50:52.149" v="22" actId="1076"/>
          <ac:spMkLst>
            <pc:docMk/>
            <pc:sldMk cId="0" sldId="256"/>
            <ac:spMk id="12" creationId="{989D8F49-FDE1-04E4-7B93-3C37C4FF9260}"/>
          </ac:spMkLst>
        </pc:spChg>
      </pc:sldChg>
    </pc:docChg>
  </pc:docChgLst>
  <pc:docChgLst>
    <pc:chgData name="UW Global Health Communications" userId="S::dghcomm@uw.edu::820ecf35-4bce-443f-b3af-7ce40c0b543b" providerId="AD" clId="Web-{1762B3AD-3847-E69C-DAB8-5C742DB8F808}"/>
    <pc:docChg chg="modSld">
      <pc:chgData name="UW Global Health Communications" userId="S::dghcomm@uw.edu::820ecf35-4bce-443f-b3af-7ce40c0b543b" providerId="AD" clId="Web-{1762B3AD-3847-E69C-DAB8-5C742DB8F808}" dt="2023-12-11T20:48:49.378" v="15"/>
      <pc:docMkLst>
        <pc:docMk/>
      </pc:docMkLst>
      <pc:sldChg chg="modSp delCm modCm">
        <pc:chgData name="UW Global Health Communications" userId="S::dghcomm@uw.edu::820ecf35-4bce-443f-b3af-7ce40c0b543b" providerId="AD" clId="Web-{1762B3AD-3847-E69C-DAB8-5C742DB8F808}" dt="2023-12-11T20:48:49.378" v="15"/>
        <pc:sldMkLst>
          <pc:docMk/>
          <pc:sldMk cId="0" sldId="256"/>
        </pc:sldMkLst>
        <pc:spChg chg="mod">
          <ac:chgData name="UW Global Health Communications" userId="S::dghcomm@uw.edu::820ecf35-4bce-443f-b3af-7ce40c0b543b" providerId="AD" clId="Web-{1762B3AD-3847-E69C-DAB8-5C742DB8F808}" dt="2023-12-11T20:48:34.627" v="12" actId="14100"/>
          <ac:spMkLst>
            <pc:docMk/>
            <pc:sldMk cId="0" sldId="256"/>
            <ac:spMk id="7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1762B3AD-3847-E69C-DAB8-5C742DB8F808}" dt="2023-12-11T20:48:44.487" v="13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1762B3AD-3847-E69C-DAB8-5C742DB8F808}" dt="2023-12-11T20:48:46.816" v="14" actId="1076"/>
          <ac:spMkLst>
            <pc:docMk/>
            <pc:sldMk cId="0" sldId="256"/>
            <ac:spMk id="12" creationId="{989D8F49-FDE1-04E4-7B93-3C37C4FF926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UW Global Health Communications" userId="S::dghcomm@uw.edu::820ecf35-4bce-443f-b3af-7ce40c0b543b" providerId="AD" clId="Web-{1762B3AD-3847-E69C-DAB8-5C742DB8F808}" dt="2023-12-11T20:48:49.378" v="15"/>
              <pc2:cmMkLst xmlns:pc2="http://schemas.microsoft.com/office/powerpoint/2019/9/main/command">
                <pc:docMk/>
                <pc:sldMk cId="0" sldId="256"/>
                <pc2:cmMk id="{2FB956EA-9D97-485A-B2FC-4E0F8D80285E}"/>
              </pc2:cmMkLst>
            </pc226:cmChg>
          </p:ext>
        </pc:extLst>
      </pc:sldChg>
    </pc:docChg>
  </pc:docChgLst>
  <pc:docChgLst>
    <pc:chgData name="Leti Munoz" userId="S::lmunoz2@uw.edu::5140665f-6f62-42d5-bf3d-4b4717b2c4b0" providerId="AD" clId="Web-{343D578A-A859-2017-6E3C-BFEA4780113D}"/>
    <pc:docChg chg="mod">
      <pc:chgData name="Leti Munoz" userId="S::lmunoz2@uw.edu::5140665f-6f62-42d5-bf3d-4b4717b2c4b0" providerId="AD" clId="Web-{343D578A-A859-2017-6E3C-BFEA4780113D}" dt="2023-12-11T20:24:38.356" v="1"/>
      <pc:docMkLst>
        <pc:docMk/>
      </pc:docMkLst>
      <pc:sldChg chg="addCm">
        <pc:chgData name="Leti Munoz" userId="S::lmunoz2@uw.edu::5140665f-6f62-42d5-bf3d-4b4717b2c4b0" providerId="AD" clId="Web-{343D578A-A859-2017-6E3C-BFEA4780113D}" dt="2023-12-11T20:24:38.356" v="1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ti Munoz" userId="S::lmunoz2@uw.edu::5140665f-6f62-42d5-bf3d-4b4717b2c4b0" providerId="AD" clId="Web-{343D578A-A859-2017-6E3C-BFEA4780113D}" dt="2023-12-11T20:24:38.356" v="1"/>
              <pc2:cmMkLst xmlns:pc2="http://schemas.microsoft.com/office/powerpoint/2019/9/main/command">
                <pc:docMk/>
                <pc:sldMk cId="0" sldId="256"/>
                <pc2:cmMk id="{2FB956EA-9D97-485A-B2FC-4E0F8D80285E}"/>
              </pc2:cmMkLst>
            </pc226:cmChg>
          </p:ext>
        </pc:extLst>
      </pc:sldChg>
    </pc:docChg>
  </pc:docChgLst>
  <pc:docChgLst>
    <pc:chgData clId="Web-{B8642864-5FEC-E7E5-6DA6-6BCCC01BF881}"/>
    <pc:docChg chg="modSld">
      <pc:chgData name="" userId="" providerId="" clId="Web-{B8642864-5FEC-E7E5-6DA6-6BCCC01BF881}" dt="2023-12-11T18:07:49.014" v="8" actId="20577"/>
      <pc:docMkLst>
        <pc:docMk/>
      </pc:docMkLst>
      <pc:sldChg chg="modSp">
        <pc:chgData name="" userId="" providerId="" clId="Web-{B8642864-5FEC-E7E5-6DA6-6BCCC01BF881}" dt="2023-12-11T18:07:49.014" v="8" actId="20577"/>
        <pc:sldMkLst>
          <pc:docMk/>
          <pc:sldMk cId="0" sldId="256"/>
        </pc:sldMkLst>
        <pc:spChg chg="mod">
          <ac:chgData name="" userId="" providerId="" clId="Web-{B8642864-5FEC-E7E5-6DA6-6BCCC01BF881}" dt="2023-12-11T18:07:49.014" v="8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  <pc:docChgLst>
    <pc:chgData name="UW Global Health Communications" userId="S::dghcomm@uw.edu::820ecf35-4bce-443f-b3af-7ce40c0b543b" providerId="AD" clId="Web-{B8642864-5FEC-E7E5-6DA6-6BCCC01BF881}"/>
    <pc:docChg chg="modSld">
      <pc:chgData name="UW Global Health Communications" userId="S::dghcomm@uw.edu::820ecf35-4bce-443f-b3af-7ce40c0b543b" providerId="AD" clId="Web-{B8642864-5FEC-E7E5-6DA6-6BCCC01BF881}" dt="2023-12-11T18:12:35.193" v="66" actId="1076"/>
      <pc:docMkLst>
        <pc:docMk/>
      </pc:docMkLst>
      <pc:sldChg chg="addSp delSp modSp">
        <pc:chgData name="UW Global Health Communications" userId="S::dghcomm@uw.edu::820ecf35-4bce-443f-b3af-7ce40c0b543b" providerId="AD" clId="Web-{B8642864-5FEC-E7E5-6DA6-6BCCC01BF881}" dt="2023-12-11T18:12:35.193" v="66" actId="1076"/>
        <pc:sldMkLst>
          <pc:docMk/>
          <pc:sldMk cId="0" sldId="256"/>
        </pc:sldMkLst>
        <pc:spChg chg="del">
          <ac:chgData name="UW Global Health Communications" userId="S::dghcomm@uw.edu::820ecf35-4bce-443f-b3af-7ce40c0b543b" providerId="AD" clId="Web-{B8642864-5FEC-E7E5-6DA6-6BCCC01BF881}" dt="2023-12-11T18:08:48.719" v="4"/>
          <ac:spMkLst>
            <pc:docMk/>
            <pc:sldMk cId="0" sldId="256"/>
            <ac:spMk id="5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B8642864-5FEC-E7E5-6DA6-6BCCC01BF881}" dt="2023-12-11T18:12:00.223" v="50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B8642864-5FEC-E7E5-6DA6-6BCCC01BF881}" dt="2023-12-11T18:07:52.327" v="1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B8642864-5FEC-E7E5-6DA6-6BCCC01BF881}" dt="2023-12-11T18:11:49.770" v="48" actId="1076"/>
          <ac:spMkLst>
            <pc:docMk/>
            <pc:sldMk cId="0" sldId="256"/>
            <ac:spMk id="9" creationId="{00000000-0000-0000-0000-000000000000}"/>
          </ac:spMkLst>
        </pc:spChg>
        <pc:spChg chg="add del mod topLvl">
          <ac:chgData name="UW Global Health Communications" userId="S::dghcomm@uw.edu::820ecf35-4bce-443f-b3af-7ce40c0b543b" providerId="AD" clId="Web-{B8642864-5FEC-E7E5-6DA6-6BCCC01BF881}" dt="2023-12-11T18:12:07.098" v="54"/>
          <ac:spMkLst>
            <pc:docMk/>
            <pc:sldMk cId="0" sldId="256"/>
            <ac:spMk id="11" creationId="{A19F6626-DE86-B6A7-DEC7-BA0A97995901}"/>
          </ac:spMkLst>
        </pc:spChg>
        <pc:spChg chg="add mod topLvl">
          <ac:chgData name="UW Global Health Communications" userId="S::dghcomm@uw.edu::820ecf35-4bce-443f-b3af-7ce40c0b543b" providerId="AD" clId="Web-{B8642864-5FEC-E7E5-6DA6-6BCCC01BF881}" dt="2023-12-11T18:12:35.193" v="66" actId="1076"/>
          <ac:spMkLst>
            <pc:docMk/>
            <pc:sldMk cId="0" sldId="256"/>
            <ac:spMk id="12" creationId="{989D8F49-FDE1-04E4-7B93-3C37C4FF9260}"/>
          </ac:spMkLst>
        </pc:spChg>
        <pc:grpChg chg="add del mod">
          <ac:chgData name="UW Global Health Communications" userId="S::dghcomm@uw.edu::820ecf35-4bce-443f-b3af-7ce40c0b543b" providerId="AD" clId="Web-{B8642864-5FEC-E7E5-6DA6-6BCCC01BF881}" dt="2023-12-11T18:12:07.098" v="54"/>
          <ac:grpSpMkLst>
            <pc:docMk/>
            <pc:sldMk cId="0" sldId="256"/>
            <ac:grpSpMk id="10" creationId="{79F964F9-D61F-ADFC-0DE7-7356D92F192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6576000" cy="4240636"/>
            <a:chOff x="0" y="0"/>
            <a:chExt cx="4816593" cy="558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58438"/>
            </a:xfrm>
            <a:custGeom>
              <a:avLst/>
              <a:gdLst/>
              <a:ahLst/>
              <a:cxnLst/>
              <a:rect l="l" t="t" r="r" b="b"/>
              <a:pathLst>
                <a:path w="4816592" h="558438">
                  <a:moveTo>
                    <a:pt x="0" y="0"/>
                  </a:moveTo>
                  <a:lnTo>
                    <a:pt x="4816592" y="0"/>
                  </a:lnTo>
                  <a:lnTo>
                    <a:pt x="4816592" y="558438"/>
                  </a:lnTo>
                  <a:lnTo>
                    <a:pt x="0" y="558438"/>
                  </a:lnTo>
                  <a:close/>
                </a:path>
              </a:pathLst>
            </a:custGeom>
            <a:solidFill>
              <a:srgbClr val="8575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558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4062260" y="7662270"/>
            <a:ext cx="10456340" cy="8730701"/>
          </a:xfrm>
          <a:custGeom>
            <a:avLst/>
            <a:gdLst/>
            <a:ahLst/>
            <a:cxnLst/>
            <a:rect l="l" t="t" r="r" b="b"/>
            <a:pathLst>
              <a:path w="10456340" h="8730701">
                <a:moveTo>
                  <a:pt x="0" y="0"/>
                </a:moveTo>
                <a:lnTo>
                  <a:pt x="10456340" y="0"/>
                </a:lnTo>
                <a:lnTo>
                  <a:pt x="10456340" y="8730701"/>
                </a:lnTo>
                <a:lnTo>
                  <a:pt x="0" y="8730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039" t="-15744" r="-26968" b="-408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65802" y="5656591"/>
            <a:ext cx="19818705" cy="5592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ts val="8799"/>
              </a:lnSpc>
              <a:buFont typeface="Arial"/>
              <a:buChar char="•"/>
            </a:pPr>
            <a:r>
              <a:rPr lang="en-US" sz="7000" dirty="0">
                <a:solidFill>
                  <a:srgbClr val="FFFFFF"/>
                </a:solidFill>
                <a:latin typeface="Open Sans"/>
              </a:rPr>
              <a:t>Lorem ipsum dolor sit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amet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consectetur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adipiscing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elit</a:t>
            </a:r>
            <a:endParaRPr lang="en-US" sz="6000" dirty="0" err="1">
              <a:solidFill>
                <a:srgbClr val="FFFFFF"/>
              </a:solidFill>
              <a:latin typeface="Open Sans"/>
            </a:endParaRPr>
          </a:p>
          <a:p>
            <a:pPr marL="857250" indent="-857250">
              <a:lnSpc>
                <a:spcPts val="8799"/>
              </a:lnSpc>
              <a:buFont typeface="Arial"/>
              <a:buChar char="•"/>
            </a:pPr>
            <a:r>
              <a:rPr lang="en-US" sz="7000" dirty="0">
                <a:solidFill>
                  <a:srgbClr val="FFFFFF"/>
                </a:solidFill>
                <a:latin typeface="Open Sans"/>
              </a:rPr>
              <a:t>Sed do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eiusmod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tempor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incididunt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ut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 labore et dolore magna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aliqua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. </a:t>
            </a:r>
            <a:endParaRPr lang="en-US" sz="6000" dirty="0">
              <a:solidFill>
                <a:srgbClr val="FFFFFF"/>
              </a:solidFill>
              <a:latin typeface="Open Sans"/>
            </a:endParaRPr>
          </a:p>
          <a:p>
            <a:pPr marL="857250" indent="-857250">
              <a:lnSpc>
                <a:spcPts val="8799"/>
              </a:lnSpc>
              <a:buFont typeface="Arial"/>
              <a:buChar char="•"/>
            </a:pPr>
            <a:r>
              <a:rPr lang="en-US" sz="7000" dirty="0">
                <a:solidFill>
                  <a:srgbClr val="FFFFFF"/>
                </a:solidFill>
                <a:latin typeface="Open Sans"/>
              </a:rPr>
              <a:t>Ut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enim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 ad minim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veniam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7000" dirty="0" err="1">
                <a:solidFill>
                  <a:srgbClr val="FFFFFF"/>
                </a:solidFill>
                <a:latin typeface="Open Sans"/>
              </a:rPr>
              <a:t>quis</a:t>
            </a:r>
            <a:r>
              <a:rPr lang="en-US" sz="7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7000">
                <a:solidFill>
                  <a:srgbClr val="FFFFFF"/>
                </a:solidFill>
                <a:latin typeface="Open Sans"/>
              </a:rPr>
              <a:t>nostrud</a:t>
            </a:r>
            <a:endParaRPr lang="en-US" sz="70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55915" y="1071562"/>
            <a:ext cx="29664170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9"/>
              </a:lnSpc>
            </a:pPr>
            <a:r>
              <a:rPr lang="en-US" sz="12950">
                <a:solidFill>
                  <a:srgbClr val="FFFFFF"/>
                </a:solidFill>
                <a:latin typeface="Open Sans Bold"/>
              </a:rPr>
              <a:t>[INSERT TITLE HERE]</a:t>
            </a:r>
            <a:endParaRPr lang="en-US" sz="12999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98215" y="14065788"/>
            <a:ext cx="9812683" cy="188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Scan the QR code to _____________________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89D8F49-FDE1-04E4-7B93-3C37C4FF9260}"/>
              </a:ext>
            </a:extLst>
          </p:cNvPr>
          <p:cNvSpPr txBox="1"/>
          <p:nvPr/>
        </p:nvSpPr>
        <p:spPr>
          <a:xfrm>
            <a:off x="3623957" y="11981429"/>
            <a:ext cx="6371857" cy="6105438"/>
          </a:xfrm>
          <a:prstGeom prst="rect">
            <a:avLst/>
          </a:prstGeom>
          <a:solidFill>
            <a:srgbClr val="85754D"/>
          </a:solidFill>
        </p:spPr>
        <p:txBody>
          <a:bodyPr lIns="38382" tIns="38382" rIns="38382" bIns="383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9"/>
              </a:lnSpc>
              <a:spcBef>
                <a:spcPct val="0"/>
              </a:spcBef>
            </a:pPr>
            <a:r>
              <a:rPr lang="en-US" sz="500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[QR code here]</a:t>
            </a:r>
            <a:endParaRPr sz="5000">
              <a:solidFill>
                <a:schemeClr val="bg1"/>
              </a:solidFill>
              <a:latin typeface="Open Sans"/>
              <a:ea typeface="Open Sans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DF87DDF-181E-68C7-B85A-850B3759F838}"/>
              </a:ext>
            </a:extLst>
          </p:cNvPr>
          <p:cNvSpPr txBox="1"/>
          <p:nvPr/>
        </p:nvSpPr>
        <p:spPr>
          <a:xfrm>
            <a:off x="2748441" y="18939712"/>
            <a:ext cx="3211196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i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The University of Washington is committed to providing access and accommodation in its services, programs, and activities. To make a request connected to a disability or health condition contact </a:t>
            </a:r>
            <a:r>
              <a:rPr lang="en-US" sz="3600" b="1" i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[INSERT sponsoring department contact, phone number, and email address], by [INSERT specific date].</a:t>
            </a:r>
            <a:endParaRPr lang="en-US" sz="3600" b="1"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34ba0-d0c8-4ff1-b39d-50890708cb62">
      <Terms xmlns="http://schemas.microsoft.com/office/infopath/2007/PartnerControls"/>
    </lcf76f155ced4ddcb4097134ff3c332f>
    <TaxCatchAll xmlns="ab06a5aa-8e31-4bdb-9b13-38c58a92ec8a" xsi:nil="true"/>
    <Template xmlns="38934ba0-d0c8-4ff1-b39d-50890708cb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9" ma:contentTypeDescription="Create a new document." ma:contentTypeScope="" ma:versionID="dbe81ea0ab4112776bd9ab7c6c9e846f">
  <xsd:schema xmlns:xsd="http://www.w3.org/2001/XMLSchema" xmlns:xs="http://www.w3.org/2001/XMLSchema" xmlns:p="http://schemas.microsoft.com/office/2006/metadata/properties" xmlns:ns2="38934ba0-d0c8-4ff1-b39d-50890708cb62" xmlns:ns3="ab274330-b409-4ff8-b8ad-c1dc18cc66a1" xmlns:ns4="ab06a5aa-8e31-4bdb-9b13-38c58a92ec8a" targetNamespace="http://schemas.microsoft.com/office/2006/metadata/properties" ma:root="true" ma:fieldsID="7190a79e39cd070941efa518ff5f6f84" ns2:_="" ns3:_="" ns4:_="">
    <xsd:import namespace="38934ba0-d0c8-4ff1-b39d-50890708cb62"/>
    <xsd:import namespace="ab274330-b409-4ff8-b8ad-c1dc18cc66a1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emplate" ma:index="26" nillable="true" ma:displayName="Template" ma:format="Dropdown" ma:internalName="Templat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57423d6-0b6a-4b48-b884-c71dd65d8512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B68473-A3B7-41BD-8947-1153B15D93F2}">
  <ds:schemaRefs>
    <ds:schemaRef ds:uri="38934ba0-d0c8-4ff1-b39d-50890708cb62"/>
    <ds:schemaRef ds:uri="ab06a5aa-8e31-4bdb-9b13-38c58a92ec8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27142B-D241-4B37-8C81-195EE47F9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EA4B4-B959-40A2-A034-EA556522CAF7}">
  <ds:schemaRefs>
    <ds:schemaRef ds:uri="38934ba0-d0c8-4ff1-b39d-50890708cb62"/>
    <ds:schemaRef ds:uri="ab06a5aa-8e31-4bdb-9b13-38c58a92ec8a"/>
    <ds:schemaRef ds:uri="ab274330-b409-4ff8-b8ad-c1dc18cc66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Chair Search Talk Slide Nov 2023</dc:title>
  <cp:revision>9</cp:revision>
  <dcterms:created xsi:type="dcterms:W3CDTF">2006-08-16T00:00:00Z</dcterms:created>
  <dcterms:modified xsi:type="dcterms:W3CDTF">2023-12-11T20:48:56Z</dcterms:modified>
  <dc:identifier>DAF1elZT81k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</Properties>
</file>